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A1A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62080" y="6276975"/>
            <a:ext cx="346710" cy="127000"/>
          </a:xfrm>
          <a:custGeom>
            <a:avLst/>
            <a:gdLst/>
            <a:ahLst/>
            <a:cxnLst/>
            <a:rect l="l" t="t" r="r" b="b"/>
            <a:pathLst>
              <a:path w="346709" h="127000">
                <a:moveTo>
                  <a:pt x="346201" y="0"/>
                </a:moveTo>
                <a:lnTo>
                  <a:pt x="0" y="126860"/>
                </a:lnTo>
                <a:lnTo>
                  <a:pt x="346201" y="65252"/>
                </a:lnTo>
                <a:lnTo>
                  <a:pt x="346201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A1A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A1A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A1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69293" y="6276975"/>
            <a:ext cx="346075" cy="127000"/>
          </a:xfrm>
          <a:custGeom>
            <a:avLst/>
            <a:gdLst/>
            <a:ahLst/>
            <a:cxnLst/>
            <a:rect l="l" t="t" r="r" b="b"/>
            <a:pathLst>
              <a:path w="346075" h="127000">
                <a:moveTo>
                  <a:pt x="346075" y="0"/>
                </a:moveTo>
                <a:lnTo>
                  <a:pt x="0" y="126860"/>
                </a:lnTo>
                <a:lnTo>
                  <a:pt x="346075" y="65252"/>
                </a:lnTo>
                <a:lnTo>
                  <a:pt x="346075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1071" y="6456400"/>
            <a:ext cx="291846" cy="1757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A1A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62080" y="6276975"/>
            <a:ext cx="346710" cy="127000"/>
          </a:xfrm>
          <a:custGeom>
            <a:avLst/>
            <a:gdLst/>
            <a:ahLst/>
            <a:cxnLst/>
            <a:rect l="l" t="t" r="r" b="b"/>
            <a:pathLst>
              <a:path w="346709" h="127000">
                <a:moveTo>
                  <a:pt x="346201" y="0"/>
                </a:moveTo>
                <a:lnTo>
                  <a:pt x="0" y="126860"/>
                </a:lnTo>
                <a:lnTo>
                  <a:pt x="346201" y="65252"/>
                </a:lnTo>
                <a:lnTo>
                  <a:pt x="346201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5531" y="260350"/>
            <a:ext cx="6628206" cy="41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A1A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jp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y.com/en_in" TargetMode="Externa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hyperlink" Target="https://www.cseindia.org/water-inefficient-power-10856" TargetMode="External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hyperlink" Target="https://cea.nic.in/wp-content/uploads/pdm/2023/05/List_of_Power_Stations_31.03.2023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0B25-DEA1-4D49-2DFF-915E52A8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65DB-5823-FF66-D7F1-490011214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5A9F9-C280-67A2-AE48-7B5969BF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450" y="6437806"/>
            <a:ext cx="335534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  <a:tabLst>
                <a:tab pos="873125" algn="l"/>
                <a:tab pos="2553335" algn="l"/>
              </a:tabLst>
            </a:pP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800" spc="5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February</a:t>
            </a:r>
            <a:r>
              <a:rPr sz="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ahoma"/>
                <a:cs typeface="Tahoma"/>
              </a:rPr>
              <a:t>2026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	Presentation</a:t>
            </a:r>
            <a:r>
              <a:rPr sz="8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369293" y="6276975"/>
              <a:ext cx="346075" cy="127000"/>
            </a:xfrm>
            <a:custGeom>
              <a:avLst/>
              <a:gdLst/>
              <a:ahLst/>
              <a:cxnLst/>
              <a:rect l="l" t="t" r="r" b="b"/>
              <a:pathLst>
                <a:path w="346075" h="127000">
                  <a:moveTo>
                    <a:pt x="346075" y="0"/>
                  </a:moveTo>
                  <a:lnTo>
                    <a:pt x="0" y="126860"/>
                  </a:lnTo>
                  <a:lnTo>
                    <a:pt x="346075" y="65252"/>
                  </a:lnTo>
                  <a:lnTo>
                    <a:pt x="346075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1071" y="6456400"/>
              <a:ext cx="291846" cy="17579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3151" y="1231519"/>
            <a:ext cx="403097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</a:rPr>
              <a:t>Thank</a:t>
            </a:r>
            <a:r>
              <a:rPr sz="6000" spc="-70" dirty="0">
                <a:solidFill>
                  <a:srgbClr val="FFFFFF"/>
                </a:solidFill>
              </a:rPr>
              <a:t> </a:t>
            </a:r>
            <a:r>
              <a:rPr sz="6000" spc="-520" dirty="0">
                <a:solidFill>
                  <a:srgbClr val="FFFFFF"/>
                </a:solidFill>
              </a:rPr>
              <a:t>Y</a:t>
            </a:r>
            <a:r>
              <a:rPr sz="6000" spc="85" dirty="0">
                <a:solidFill>
                  <a:srgbClr val="FFFFFF"/>
                </a:solidFill>
              </a:rPr>
              <a:t>ou!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A1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369293" y="6276975"/>
            <a:ext cx="346075" cy="355600"/>
            <a:chOff x="11369293" y="6276975"/>
            <a:chExt cx="346075" cy="355600"/>
          </a:xfrm>
        </p:grpSpPr>
        <p:sp>
          <p:nvSpPr>
            <p:cNvPr id="4" name="object 4"/>
            <p:cNvSpPr/>
            <p:nvPr/>
          </p:nvSpPr>
          <p:spPr>
            <a:xfrm>
              <a:off x="11369293" y="6276975"/>
              <a:ext cx="346075" cy="127000"/>
            </a:xfrm>
            <a:custGeom>
              <a:avLst/>
              <a:gdLst/>
              <a:ahLst/>
              <a:cxnLst/>
              <a:rect l="l" t="t" r="r" b="b"/>
              <a:pathLst>
                <a:path w="346075" h="127000">
                  <a:moveTo>
                    <a:pt x="346075" y="0"/>
                  </a:moveTo>
                  <a:lnTo>
                    <a:pt x="0" y="126860"/>
                  </a:lnTo>
                  <a:lnTo>
                    <a:pt x="346075" y="65252"/>
                  </a:lnTo>
                  <a:lnTo>
                    <a:pt x="346075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1071" y="6456400"/>
              <a:ext cx="291846" cy="17579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9450" y="6437806"/>
            <a:ext cx="335534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  <a:tabLst>
                <a:tab pos="873125" algn="l"/>
                <a:tab pos="2553335" algn="l"/>
              </a:tabLst>
            </a:pP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800" spc="5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February</a:t>
            </a:r>
            <a:r>
              <a:rPr sz="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ahoma"/>
                <a:cs typeface="Tahoma"/>
              </a:rPr>
              <a:t>2026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	Presentation</a:t>
            </a:r>
            <a:r>
              <a:rPr sz="8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7712" y="515802"/>
              <a:ext cx="146893" cy="146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8156" y="503159"/>
              <a:ext cx="193112" cy="17734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25022" y="515802"/>
            <a:ext cx="146924" cy="14659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1537" y="741680"/>
            <a:ext cx="1311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2000" b="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ahoma"/>
                <a:cs typeface="Tahoma"/>
              </a:rPr>
              <a:t>Offices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8064" y="1208354"/>
            <a:ext cx="112331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Kochi</a:t>
            </a:r>
            <a:endParaRPr sz="750">
              <a:latin typeface="Trebuchet MS"/>
              <a:cs typeface="Trebuchet MS"/>
            </a:endParaRPr>
          </a:p>
          <a:p>
            <a:pPr marL="12700" marR="31750"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9th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ABAD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Nucleus NH-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49,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Maradu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PO</a:t>
            </a:r>
            <a:r>
              <a:rPr sz="75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Kochi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682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304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484</a:t>
            </a:r>
            <a:r>
              <a:rPr sz="7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433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4000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8064" y="1894713"/>
            <a:ext cx="112331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Kolkata</a:t>
            </a:r>
            <a:endParaRPr sz="750">
              <a:latin typeface="Trebuchet MS"/>
              <a:cs typeface="Trebuchet MS"/>
            </a:endParaRPr>
          </a:p>
          <a:p>
            <a:pPr marL="12700" marR="280670">
              <a:lnSpc>
                <a:spcPct val="100000"/>
              </a:lnSpc>
            </a:pP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Camac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Street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3rd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Block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‘C’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Kolkata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700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016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33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6615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3400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8064" y="2580513"/>
            <a:ext cx="1511935" cy="713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6th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Sector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V,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Building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Omega,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Bengal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Intelligent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Park,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Salt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Lake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Electronics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Complex,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Bidhan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Nagar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Kolkata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700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091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33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6615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3400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8064" y="3380994"/>
            <a:ext cx="130937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Mumbai</a:t>
            </a:r>
            <a:endParaRPr sz="750">
              <a:latin typeface="Trebuchet MS"/>
              <a:cs typeface="Trebuchet MS"/>
            </a:endParaRPr>
          </a:p>
          <a:p>
            <a:pPr marL="12700" marR="245745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14th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Ruby</a:t>
            </a:r>
            <a:r>
              <a:rPr sz="75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29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Senapati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Bapat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Marg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Dadar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(W),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Mumbai</a:t>
            </a:r>
            <a:r>
              <a:rPr sz="7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400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028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6192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0000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8064" y="4066794"/>
            <a:ext cx="132461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5th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Block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B-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2 Nirlon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Knowledge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Park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Off.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Western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Express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Highway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Goregaon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(E)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Mumbai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400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063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6192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0000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8064" y="4867147"/>
            <a:ext cx="156083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3rd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No.301</a:t>
            </a:r>
            <a:endParaRPr sz="750">
              <a:latin typeface="Tahoma"/>
              <a:cs typeface="Tahoma"/>
            </a:endParaRPr>
          </a:p>
          <a:p>
            <a:pPr marL="12700" marR="45085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Building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No.1,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Mindspace-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Gigaplex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Park,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MIDC,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Plot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No.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IT-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Airoli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Knowledge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Park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Airoli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West, Navi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Mumbai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400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708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6192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0003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8064" y="5667247"/>
            <a:ext cx="112458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18th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Altimus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Pandurang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Budhkar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Marg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Worli,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Mumbai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400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018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6192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0503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082" y="1201673"/>
            <a:ext cx="173037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Ahmedabad</a:t>
            </a:r>
            <a:endParaRPr sz="7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22nd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 B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Wing,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Privilon</a:t>
            </a:r>
            <a:endParaRPr sz="7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Ambli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BRT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Road,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Behind</a:t>
            </a:r>
            <a:r>
              <a:rPr sz="7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Iskcon</a:t>
            </a:r>
            <a:r>
              <a:rPr sz="7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Temple 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Off</a:t>
            </a:r>
            <a:r>
              <a:rPr sz="7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SG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Highway,</a:t>
            </a:r>
            <a:r>
              <a:rPr sz="7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Ahmedabad</a:t>
            </a:r>
            <a:r>
              <a:rPr sz="7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380</a:t>
            </a:r>
            <a:r>
              <a:rPr sz="7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059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8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79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6608</a:t>
            </a:r>
            <a:r>
              <a:rPr sz="7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3800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082" y="1887728"/>
            <a:ext cx="165735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5295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8th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Building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No.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14A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Block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14,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Zone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Brigade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International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Financial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Centre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GIFT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City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SEZ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Gandhinagar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382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355,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Gujarat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79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 6608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3800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082" y="2687828"/>
            <a:ext cx="114617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Bengaluru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12th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13th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Floor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“UB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City”,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Canberra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Block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No.24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Vittal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Mallya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Road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Bengaluru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560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001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80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6727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5000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7082" y="3488182"/>
            <a:ext cx="112331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1295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Ground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1st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Floor</a:t>
            </a:r>
            <a:r>
              <a:rPr sz="75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#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11,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‘A’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wing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Divyasree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Chambers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Langford</a:t>
            </a:r>
            <a:r>
              <a:rPr sz="75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Town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Bengaluru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560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025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80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6727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5000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7082" y="4288282"/>
            <a:ext cx="1123315" cy="713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069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3rd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4th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Floor MARKSQUARE</a:t>
            </a:r>
            <a:endParaRPr sz="750">
              <a:latin typeface="Tahoma"/>
              <a:cs typeface="Tahoma"/>
            </a:endParaRPr>
          </a:p>
          <a:p>
            <a:pPr marL="12700" marR="196215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#61, St.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Mark’s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 Road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Shantala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Nagar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Bengaluru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560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001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80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6727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5000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082" y="5088763"/>
            <a:ext cx="141287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274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1st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8th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Tower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Prestige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Shantiniketan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Mahadevapura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Post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Whitefield,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Bengaluru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560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048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80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6727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5000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082" y="5774537"/>
            <a:ext cx="128778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Bhubaneswar</a:t>
            </a:r>
            <a:endParaRPr sz="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8th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O-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Hub,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Tower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Chandaka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SEZ,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Bhubaneswar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Odisha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751024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674</a:t>
            </a:r>
            <a:r>
              <a:rPr sz="7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274</a:t>
            </a:r>
            <a:r>
              <a:rPr sz="7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4490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13575" y="1208354"/>
            <a:ext cx="1327150" cy="713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20" dirty="0">
                <a:solidFill>
                  <a:srgbClr val="FFE600"/>
                </a:solidFill>
                <a:latin typeface="Trebuchet MS"/>
                <a:cs typeface="Trebuchet MS"/>
              </a:rPr>
              <a:t>Pune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C-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401,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4th</a:t>
            </a:r>
            <a:r>
              <a:rPr sz="75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Floor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Panchshil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Tech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Park,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Yerwada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(Near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Don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Bosco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School)</a:t>
            </a:r>
            <a:r>
              <a:rPr sz="75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Pune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411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006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4912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6000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3575" y="2009013"/>
            <a:ext cx="126111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10th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Smartworks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M-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Agile,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Pan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Card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Club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Road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Baner,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Pune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411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045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4912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6800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51758" y="1201673"/>
            <a:ext cx="160020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Chandigarh</a:t>
            </a:r>
            <a:endParaRPr sz="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Elante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offices,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No.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B-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613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614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6th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Plot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No-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178-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178A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Industrial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Park,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Phase-</a:t>
            </a:r>
            <a:r>
              <a:rPr sz="750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 Chandigarh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160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002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172</a:t>
            </a:r>
            <a:r>
              <a:rPr sz="7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6717800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51758" y="2002028"/>
            <a:ext cx="154051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Chennai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6th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7th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Block,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Tidel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Park,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No.4,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Rajiv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Gandhi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Salai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Taramani, Chennai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600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113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1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44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6654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8100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1758" y="2687828"/>
            <a:ext cx="140081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11530">
              <a:lnSpc>
                <a:spcPct val="100000"/>
              </a:lnSpc>
              <a:spcBef>
                <a:spcPts val="105"/>
              </a:spcBef>
            </a:pPr>
            <a:r>
              <a:rPr sz="750" b="1" spc="-20" dirty="0">
                <a:solidFill>
                  <a:srgbClr val="FFE600"/>
                </a:solidFill>
                <a:latin typeface="Trebuchet MS"/>
                <a:cs typeface="Trebuchet MS"/>
              </a:rPr>
              <a:t>Delhi</a:t>
            </a:r>
            <a:r>
              <a:rPr sz="750" b="1" spc="-25" dirty="0">
                <a:solidFill>
                  <a:srgbClr val="FFE600"/>
                </a:solidFill>
                <a:latin typeface="Trebuchet MS"/>
                <a:cs typeface="Trebuchet MS"/>
              </a:rPr>
              <a:t> NCR</a:t>
            </a: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Aikyam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Ground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Floor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67,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Institutional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Area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Sector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44,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Gurugram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122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003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Haryana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124</a:t>
            </a:r>
            <a:r>
              <a:rPr sz="7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443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4000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51758" y="3602482"/>
            <a:ext cx="133413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3rd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6th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Worldmark-1 </a:t>
            </a:r>
            <a:r>
              <a:rPr sz="750" spc="-70" dirty="0">
                <a:solidFill>
                  <a:srgbClr val="FFFFFF"/>
                </a:solidFill>
                <a:latin typeface="Tahoma"/>
                <a:cs typeface="Tahoma"/>
              </a:rPr>
              <a:t>IGI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Airport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Hospitality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District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Aerocity,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New Delhi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110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037</a:t>
            </a:r>
            <a:endParaRPr sz="7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1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4731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8000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51758" y="4173982"/>
            <a:ext cx="119697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4th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5th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Plot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2B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Tower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2,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Sector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126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Gautam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Budh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Nagar,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U.P.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Noida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304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120</a:t>
            </a:r>
            <a:r>
              <a:rPr sz="7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671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7000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51758" y="4860163"/>
            <a:ext cx="126174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Hyderabad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SKYVIEW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18th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“SOUTH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LOBBY”</a:t>
            </a:r>
            <a:endParaRPr sz="750">
              <a:latin typeface="Tahoma"/>
              <a:cs typeface="Tahoma"/>
            </a:endParaRPr>
          </a:p>
          <a:p>
            <a:pPr marL="12700" marR="26670">
              <a:lnSpc>
                <a:spcPct val="100000"/>
              </a:lnSpc>
            </a:pP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Survey No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83/1,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Raidurgam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Hyderabad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500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032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sz="750" spc="1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750" spc="-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91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40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6736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2000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51758" y="5660237"/>
            <a:ext cx="122047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FFE600"/>
                </a:solidFill>
                <a:latin typeface="Trebuchet MS"/>
                <a:cs typeface="Trebuchet MS"/>
              </a:rPr>
              <a:t>Jaipur</a:t>
            </a:r>
            <a:endParaRPr sz="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9th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Jewel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India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Horizon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Tower,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JLN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Marg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Opp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Jaipur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Stock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Exchange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Jaipur,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Rajasthan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302018</a:t>
            </a:r>
            <a:endParaRPr sz="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A1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369293" y="6276975"/>
            <a:ext cx="346075" cy="355600"/>
            <a:chOff x="11369293" y="6276975"/>
            <a:chExt cx="346075" cy="355600"/>
          </a:xfrm>
        </p:grpSpPr>
        <p:sp>
          <p:nvSpPr>
            <p:cNvPr id="4" name="object 4"/>
            <p:cNvSpPr/>
            <p:nvPr/>
          </p:nvSpPr>
          <p:spPr>
            <a:xfrm>
              <a:off x="11369293" y="6276975"/>
              <a:ext cx="346075" cy="127000"/>
            </a:xfrm>
            <a:custGeom>
              <a:avLst/>
              <a:gdLst/>
              <a:ahLst/>
              <a:cxnLst/>
              <a:rect l="l" t="t" r="r" b="b"/>
              <a:pathLst>
                <a:path w="346075" h="127000">
                  <a:moveTo>
                    <a:pt x="346075" y="0"/>
                  </a:moveTo>
                  <a:lnTo>
                    <a:pt x="0" y="126860"/>
                  </a:lnTo>
                  <a:lnTo>
                    <a:pt x="346075" y="65252"/>
                  </a:lnTo>
                  <a:lnTo>
                    <a:pt x="346075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1071" y="6456400"/>
              <a:ext cx="291846" cy="17579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9450" y="6437806"/>
            <a:ext cx="335534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  <a:tabLst>
                <a:tab pos="873125" algn="l"/>
                <a:tab pos="2553335" algn="l"/>
              </a:tabLst>
            </a:pP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800" spc="5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February</a:t>
            </a:r>
            <a:r>
              <a:rPr sz="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ahoma"/>
                <a:cs typeface="Tahoma"/>
              </a:rPr>
              <a:t>2026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	Presentation</a:t>
            </a:r>
            <a:r>
              <a:rPr sz="8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7712" y="515802"/>
              <a:ext cx="146893" cy="146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8156" y="503159"/>
              <a:ext cx="193112" cy="17734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99948" y="575569"/>
            <a:ext cx="3430270" cy="38227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Ernst</a:t>
            </a:r>
            <a:r>
              <a:rPr sz="11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ahoma"/>
                <a:cs typeface="Tahoma"/>
              </a:rPr>
              <a:t>LLP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80" dirty="0">
                <a:solidFill>
                  <a:srgbClr val="FFE600"/>
                </a:solidFill>
                <a:latin typeface="Trebuchet MS"/>
                <a:cs typeface="Trebuchet MS"/>
              </a:rPr>
              <a:t>EY</a:t>
            </a:r>
            <a:r>
              <a:rPr sz="1000" b="1" spc="330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b="1" spc="-310" dirty="0">
                <a:solidFill>
                  <a:srgbClr val="FFE600"/>
                </a:solidFill>
                <a:latin typeface="Trebuchet MS"/>
                <a:cs typeface="Trebuchet MS"/>
              </a:rPr>
              <a:t>|</a:t>
            </a:r>
            <a:r>
              <a:rPr sz="1000" b="1" spc="340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Building</a:t>
            </a:r>
            <a:r>
              <a:rPr sz="1000" spc="55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a</a:t>
            </a:r>
            <a:r>
              <a:rPr sz="1000" spc="5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better</a:t>
            </a:r>
            <a:r>
              <a:rPr sz="1000" spc="5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working</a:t>
            </a:r>
            <a:r>
              <a:rPr sz="1000" spc="5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FFE600"/>
                </a:solidFill>
                <a:latin typeface="Trebuchet MS"/>
                <a:cs typeface="Trebuchet MS"/>
              </a:rPr>
              <a:t>world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180975">
              <a:lnSpc>
                <a:spcPct val="100000"/>
              </a:lnSpc>
            </a:pP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EY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building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better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creating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value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clients,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people,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society</a:t>
            </a:r>
            <a:r>
              <a:rPr sz="9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planet,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while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building trust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capital</a:t>
            </a:r>
            <a:r>
              <a:rPr sz="9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markets.</a:t>
            </a:r>
            <a:endParaRPr sz="900">
              <a:latin typeface="Tahoma"/>
              <a:cs typeface="Tahoma"/>
            </a:endParaRPr>
          </a:p>
          <a:p>
            <a:pPr marL="12700" marR="44450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Enabled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data,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AI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advanced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technology,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EY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teams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help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clients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shape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future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confidence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develop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answers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most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pressing issues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today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tomorrow.</a:t>
            </a:r>
            <a:endParaRPr sz="900">
              <a:latin typeface="Tahoma"/>
              <a:cs typeface="Tahoma"/>
            </a:endParaRPr>
          </a:p>
          <a:p>
            <a:pPr marL="12700" marR="163195">
              <a:lnSpc>
                <a:spcPct val="100000"/>
              </a:lnSpc>
              <a:spcBef>
                <a:spcPts val="600"/>
              </a:spcBef>
            </a:pP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EY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teams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full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spectrum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assurance,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consulting,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tax,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strategy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transactions.</a:t>
            </a: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Fueled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sector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insights,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globally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connected,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multi-disciplinary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network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diverse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ecosystem</a:t>
            </a:r>
            <a:r>
              <a:rPr sz="9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partners,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EY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teams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9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provide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Tahoma"/>
                <a:cs typeface="Tahoma"/>
              </a:rPr>
              <a:t>150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countries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territories.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All</a:t>
            </a:r>
            <a:r>
              <a:rPr sz="1000" spc="-10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in</a:t>
            </a:r>
            <a:r>
              <a:rPr sz="1000" spc="5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to</a:t>
            </a:r>
            <a:r>
              <a:rPr sz="1000" spc="5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shape</a:t>
            </a:r>
            <a:r>
              <a:rPr sz="1000" spc="20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the</a:t>
            </a:r>
            <a:r>
              <a:rPr sz="1000" spc="10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future</a:t>
            </a:r>
            <a:r>
              <a:rPr sz="1000" spc="10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E600"/>
                </a:solidFill>
                <a:latin typeface="Trebuchet MS"/>
                <a:cs typeface="Trebuchet MS"/>
              </a:rPr>
              <a:t>with</a:t>
            </a:r>
            <a:r>
              <a:rPr sz="1000" spc="5" dirty="0">
                <a:solidFill>
                  <a:srgbClr val="FFE60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E600"/>
                </a:solidFill>
                <a:latin typeface="Trebuchet MS"/>
                <a:cs typeface="Trebuchet MS"/>
              </a:rPr>
              <a:t>confidence.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EY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refers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organization,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refer to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9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more,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firms of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Ernst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Limited,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each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separate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legal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entity.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Ernst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Limited,</a:t>
            </a:r>
            <a:r>
              <a:rPr sz="9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UK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company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guarantee,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does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provide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clients.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Information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EY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collects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uses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personal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data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description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rights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individuals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under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data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legislation</a:t>
            </a: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9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available</a:t>
            </a:r>
            <a:r>
              <a:rPr sz="9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via</a:t>
            </a:r>
            <a:r>
              <a:rPr sz="9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ey.com/privacy.</a:t>
            </a:r>
            <a:r>
              <a:rPr sz="9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EYG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firms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law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prohibited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sz="9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laws.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information</a:t>
            </a:r>
            <a:r>
              <a:rPr sz="9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9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organization,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please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visit</a:t>
            </a:r>
            <a:r>
              <a:rPr sz="9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ey.com.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948" y="4512055"/>
            <a:ext cx="31959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39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Ernst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Young LLP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Indian</a:t>
            </a:r>
            <a:r>
              <a:rPr sz="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client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serving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firms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of EYGM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Limited.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information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organization,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please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visit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www.ey.com/en_in.</a:t>
            </a:r>
            <a:endParaRPr sz="600">
              <a:latin typeface="Tahoma"/>
              <a:cs typeface="Tahoma"/>
            </a:endParaRPr>
          </a:p>
          <a:p>
            <a:pPr marL="12700" marR="76835">
              <a:lnSpc>
                <a:spcPct val="100000"/>
              </a:lnSpc>
              <a:spcBef>
                <a:spcPts val="720"/>
              </a:spcBef>
            </a:pP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Ernst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LLP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Liability</a:t>
            </a:r>
            <a:r>
              <a:rPr sz="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Partnership,</a:t>
            </a:r>
            <a:r>
              <a:rPr sz="6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registered</a:t>
            </a:r>
            <a:r>
              <a:rPr sz="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under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Liability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Partnership</a:t>
            </a:r>
            <a:r>
              <a:rPr sz="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Act,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2008</a:t>
            </a:r>
            <a:r>
              <a:rPr sz="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India,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having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registered</a:t>
            </a:r>
            <a:r>
              <a:rPr sz="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office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Ground</a:t>
            </a:r>
            <a:r>
              <a:rPr sz="6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Floor,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Plot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No.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67,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Institutional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Area,</a:t>
            </a:r>
            <a:r>
              <a:rPr sz="6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Sector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44,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Gurugram</a:t>
            </a:r>
            <a:r>
              <a:rPr sz="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122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003,</a:t>
            </a:r>
            <a:r>
              <a:rPr sz="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Haryana,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India.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600" spc="-70" dirty="0">
                <a:solidFill>
                  <a:srgbClr val="FFFFFF"/>
                </a:solidFill>
                <a:latin typeface="Tahoma"/>
                <a:cs typeface="Tahoma"/>
              </a:rPr>
              <a:t>©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2026</a:t>
            </a:r>
            <a:r>
              <a:rPr sz="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Ernst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LLP.</a:t>
            </a:r>
            <a:r>
              <a:rPr sz="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Published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India.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Rights</a:t>
            </a:r>
            <a:r>
              <a:rPr sz="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Reserved.</a:t>
            </a:r>
            <a:endParaRPr sz="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This publication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contains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information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summary</a:t>
            </a:r>
            <a:r>
              <a:rPr sz="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form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therefore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intended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general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guidance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only.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3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intended to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be a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substitute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detailed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exercise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professional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judgment.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Neither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EYGM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nor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sz="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Ernst</a:t>
            </a:r>
            <a:r>
              <a:rPr sz="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organization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accept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responsibility</a:t>
            </a:r>
            <a:r>
              <a:rPr sz="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loss</a:t>
            </a:r>
            <a:r>
              <a:rPr sz="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occasioned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acting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refraining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action as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result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material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in this publication.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specific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 matter,</a:t>
            </a:r>
            <a:r>
              <a:rPr sz="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reference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be made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appropriate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advisor.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8718" y="6126479"/>
            <a:ext cx="3244468" cy="49068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25022" y="515802"/>
            <a:ext cx="146924" cy="146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26115" y="5167629"/>
              <a:ext cx="805815" cy="294005"/>
            </a:xfrm>
            <a:custGeom>
              <a:avLst/>
              <a:gdLst/>
              <a:ahLst/>
              <a:cxnLst/>
              <a:rect l="l" t="t" r="r" b="b"/>
              <a:pathLst>
                <a:path w="805815" h="294004">
                  <a:moveTo>
                    <a:pt x="805814" y="0"/>
                  </a:moveTo>
                  <a:lnTo>
                    <a:pt x="0" y="294005"/>
                  </a:lnTo>
                  <a:lnTo>
                    <a:pt x="805814" y="151765"/>
                  </a:lnTo>
                  <a:lnTo>
                    <a:pt x="805814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3225" y="5583554"/>
              <a:ext cx="1219200" cy="8687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5775" y="6164630"/>
              <a:ext cx="405765" cy="81280"/>
            </a:xfrm>
            <a:custGeom>
              <a:avLst/>
              <a:gdLst/>
              <a:ahLst/>
              <a:cxnLst/>
              <a:rect l="l" t="t" r="r" b="b"/>
              <a:pathLst>
                <a:path w="405765" h="81279">
                  <a:moveTo>
                    <a:pt x="81280" y="0"/>
                  </a:moveTo>
                  <a:lnTo>
                    <a:pt x="0" y="0"/>
                  </a:lnTo>
                  <a:lnTo>
                    <a:pt x="0" y="81280"/>
                  </a:lnTo>
                  <a:lnTo>
                    <a:pt x="81280" y="81280"/>
                  </a:lnTo>
                  <a:lnTo>
                    <a:pt x="81280" y="0"/>
                  </a:lnTo>
                  <a:close/>
                </a:path>
                <a:path w="405765" h="81279">
                  <a:moveTo>
                    <a:pt x="243205" y="0"/>
                  </a:moveTo>
                  <a:lnTo>
                    <a:pt x="161925" y="0"/>
                  </a:lnTo>
                  <a:lnTo>
                    <a:pt x="161925" y="81280"/>
                  </a:lnTo>
                  <a:lnTo>
                    <a:pt x="243205" y="81280"/>
                  </a:lnTo>
                  <a:lnTo>
                    <a:pt x="243205" y="0"/>
                  </a:lnTo>
                  <a:close/>
                </a:path>
                <a:path w="405765" h="81279">
                  <a:moveTo>
                    <a:pt x="405765" y="0"/>
                  </a:moveTo>
                  <a:lnTo>
                    <a:pt x="324485" y="0"/>
                  </a:lnTo>
                  <a:lnTo>
                    <a:pt x="324485" y="81280"/>
                  </a:lnTo>
                  <a:lnTo>
                    <a:pt x="405765" y="81280"/>
                  </a:lnTo>
                  <a:lnTo>
                    <a:pt x="405765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775" y="6344970"/>
              <a:ext cx="4940935" cy="1384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0839" y="5352288"/>
              <a:ext cx="626110" cy="109855"/>
            </a:xfrm>
            <a:custGeom>
              <a:avLst/>
              <a:gdLst/>
              <a:ahLst/>
              <a:cxnLst/>
              <a:rect l="l" t="t" r="r" b="b"/>
              <a:pathLst>
                <a:path w="626110" h="109854">
                  <a:moveTo>
                    <a:pt x="125196" y="0"/>
                  </a:moveTo>
                  <a:lnTo>
                    <a:pt x="0" y="0"/>
                  </a:lnTo>
                  <a:lnTo>
                    <a:pt x="0" y="109347"/>
                  </a:lnTo>
                  <a:lnTo>
                    <a:pt x="125196" y="109347"/>
                  </a:lnTo>
                  <a:lnTo>
                    <a:pt x="125196" y="0"/>
                  </a:lnTo>
                  <a:close/>
                </a:path>
                <a:path w="626110" h="109854">
                  <a:moveTo>
                    <a:pt x="375589" y="0"/>
                  </a:moveTo>
                  <a:lnTo>
                    <a:pt x="250393" y="0"/>
                  </a:lnTo>
                  <a:lnTo>
                    <a:pt x="250393" y="109347"/>
                  </a:lnTo>
                  <a:lnTo>
                    <a:pt x="375589" y="109347"/>
                  </a:lnTo>
                  <a:lnTo>
                    <a:pt x="375589" y="0"/>
                  </a:lnTo>
                  <a:close/>
                </a:path>
                <a:path w="626110" h="109854">
                  <a:moveTo>
                    <a:pt x="625983" y="0"/>
                  </a:moveTo>
                  <a:lnTo>
                    <a:pt x="500786" y="0"/>
                  </a:lnTo>
                  <a:lnTo>
                    <a:pt x="500786" y="109347"/>
                  </a:lnTo>
                  <a:lnTo>
                    <a:pt x="625983" y="109347"/>
                  </a:lnTo>
                  <a:lnTo>
                    <a:pt x="625983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839" y="766063"/>
              <a:ext cx="7031380" cy="469430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2355" y="2091689"/>
            <a:ext cx="6141720" cy="105410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algn="just">
              <a:lnSpc>
                <a:spcPct val="85000"/>
              </a:lnSpc>
              <a:spcBef>
                <a:spcPts val="545"/>
              </a:spcBef>
            </a:pPr>
            <a:r>
              <a:rPr sz="2500" spc="120" dirty="0">
                <a:solidFill>
                  <a:srgbClr val="FFFFFF"/>
                </a:solidFill>
              </a:rPr>
              <a:t>Smart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Water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Optimization</a:t>
            </a:r>
            <a:r>
              <a:rPr sz="2500" spc="-60" dirty="0">
                <a:solidFill>
                  <a:srgbClr val="FFFFFF"/>
                </a:solidFill>
              </a:rPr>
              <a:t> </a:t>
            </a:r>
            <a:r>
              <a:rPr sz="2500" spc="60" dirty="0">
                <a:solidFill>
                  <a:srgbClr val="FFFFFF"/>
                </a:solidFill>
              </a:rPr>
              <a:t>Strategies</a:t>
            </a:r>
            <a:r>
              <a:rPr sz="2500" spc="-75" dirty="0">
                <a:solidFill>
                  <a:srgbClr val="FFFFFF"/>
                </a:solidFill>
              </a:rPr>
              <a:t> </a:t>
            </a:r>
            <a:r>
              <a:rPr sz="2500" spc="-25" dirty="0">
                <a:solidFill>
                  <a:srgbClr val="FFFFFF"/>
                </a:solidFill>
              </a:rPr>
              <a:t>for </a:t>
            </a:r>
            <a:r>
              <a:rPr sz="2500" dirty="0">
                <a:solidFill>
                  <a:srgbClr val="FFFFFF"/>
                </a:solidFill>
              </a:rPr>
              <a:t>Sustainable</a:t>
            </a:r>
            <a:r>
              <a:rPr sz="2500" spc="15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Efficiency</a:t>
            </a:r>
            <a:r>
              <a:rPr sz="2500" spc="15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in</a:t>
            </a:r>
            <a:r>
              <a:rPr sz="2500" spc="35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Thermal</a:t>
            </a:r>
            <a:r>
              <a:rPr sz="2500" spc="5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Power </a:t>
            </a:r>
            <a:r>
              <a:rPr sz="2500" spc="80" dirty="0">
                <a:solidFill>
                  <a:srgbClr val="FFFFFF"/>
                </a:solidFill>
              </a:rPr>
              <a:t>Plants</a:t>
            </a:r>
            <a:endParaRPr sz="2500"/>
          </a:p>
        </p:txBody>
      </p:sp>
      <p:sp>
        <p:nvSpPr>
          <p:cNvPr id="11" name="object 11"/>
          <p:cNvSpPr txBox="1"/>
          <p:nvPr/>
        </p:nvSpPr>
        <p:spPr>
          <a:xfrm>
            <a:off x="936955" y="3368040"/>
            <a:ext cx="4819650" cy="13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22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Council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Enviro</a:t>
            </a:r>
            <a:r>
              <a:rPr sz="1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Excellence,</a:t>
            </a:r>
            <a:r>
              <a:rPr sz="15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500" b="1" baseline="25000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1500" b="1" spc="217" baseline="25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Power-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Gen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Water</a:t>
            </a:r>
            <a:r>
              <a:rPr sz="1500" b="1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Summit</a:t>
            </a:r>
            <a:r>
              <a:rPr sz="15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Awards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35" dirty="0">
                <a:solidFill>
                  <a:srgbClr val="FFFFFF"/>
                </a:solidFill>
                <a:latin typeface="Trebuchet MS"/>
                <a:cs typeface="Trebuchet MS"/>
              </a:rPr>
              <a:t>2026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500">
              <a:latin typeface="Trebuchet MS"/>
              <a:cs typeface="Trebuchet MS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</a:pPr>
            <a:r>
              <a:rPr sz="1700" i="1" spc="90" dirty="0">
                <a:solidFill>
                  <a:srgbClr val="FFFFFF"/>
                </a:solidFill>
                <a:latin typeface="Trebuchet MS"/>
                <a:cs typeface="Trebuchet MS"/>
              </a:rPr>
              <a:t>IKSHIT</a:t>
            </a:r>
            <a:r>
              <a:rPr sz="17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i="1" spc="120" dirty="0">
                <a:solidFill>
                  <a:srgbClr val="FFFFFF"/>
                </a:solidFill>
                <a:latin typeface="Trebuchet MS"/>
                <a:cs typeface="Trebuchet MS"/>
              </a:rPr>
              <a:t>JAIN</a:t>
            </a:r>
            <a:r>
              <a:rPr sz="17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i="1" spc="-10" dirty="0">
                <a:solidFill>
                  <a:srgbClr val="FFFFFF"/>
                </a:solidFill>
                <a:latin typeface="Trebuchet MS"/>
                <a:cs typeface="Trebuchet MS"/>
              </a:rPr>
              <a:t>(Partner)</a:t>
            </a:r>
            <a:endParaRPr sz="1700">
              <a:latin typeface="Trebuchet MS"/>
              <a:cs typeface="Trebuchet MS"/>
            </a:endParaRPr>
          </a:p>
          <a:p>
            <a:pPr marL="35560">
              <a:lnSpc>
                <a:spcPct val="100000"/>
              </a:lnSpc>
              <a:spcBef>
                <a:spcPts val="440"/>
              </a:spcBef>
            </a:pPr>
            <a:r>
              <a:rPr sz="1500" b="1" i="1" spc="-25" dirty="0">
                <a:solidFill>
                  <a:srgbClr val="D9D9D9"/>
                </a:solidFill>
                <a:latin typeface="Trebuchet MS"/>
                <a:cs typeface="Trebuchet MS"/>
              </a:rPr>
              <a:t>February</a:t>
            </a:r>
            <a:r>
              <a:rPr sz="1500" b="1" i="1" spc="-65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D9D9D9"/>
                </a:solidFill>
                <a:latin typeface="Trebuchet MS"/>
                <a:cs typeface="Trebuchet MS"/>
              </a:rPr>
              <a:t>2,</a:t>
            </a:r>
            <a:r>
              <a:rPr sz="1500" b="1" i="1" spc="-6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b="1" i="1" spc="-20" dirty="0">
                <a:solidFill>
                  <a:srgbClr val="D9D9D9"/>
                </a:solidFill>
                <a:latin typeface="Trebuchet MS"/>
                <a:cs typeface="Trebuchet MS"/>
              </a:rPr>
              <a:t>2026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2080" y="6276975"/>
            <a:ext cx="346710" cy="127000"/>
          </a:xfrm>
          <a:custGeom>
            <a:avLst/>
            <a:gdLst/>
            <a:ahLst/>
            <a:cxnLst/>
            <a:rect l="l" t="t" r="r" b="b"/>
            <a:pathLst>
              <a:path w="346709" h="127000">
                <a:moveTo>
                  <a:pt x="346201" y="0"/>
                </a:moveTo>
                <a:lnTo>
                  <a:pt x="0" y="126860"/>
                </a:lnTo>
                <a:lnTo>
                  <a:pt x="346201" y="65252"/>
                </a:lnTo>
                <a:lnTo>
                  <a:pt x="346201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6750" y="6421018"/>
            <a:ext cx="347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A1A23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1A1A23"/>
                </a:solidFill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831" y="764540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5">
                <a:moveTo>
                  <a:pt x="0" y="0"/>
                </a:moveTo>
                <a:lnTo>
                  <a:pt x="11224806" y="0"/>
                </a:lnTo>
              </a:path>
            </a:pathLst>
          </a:custGeom>
          <a:ln w="1905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322" y="281381"/>
            <a:ext cx="3048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A1A23"/>
                </a:solidFill>
                <a:latin typeface="Trebuchet MS"/>
                <a:cs typeface="Trebuchet MS"/>
              </a:rPr>
              <a:t>Water</a:t>
            </a:r>
            <a:r>
              <a:rPr sz="2400" b="1" spc="-9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spc="114" dirty="0">
                <a:solidFill>
                  <a:srgbClr val="1A1A23"/>
                </a:solidFill>
                <a:latin typeface="Trebuchet MS"/>
                <a:cs typeface="Trebuchet MS"/>
              </a:rPr>
              <a:t>Stress</a:t>
            </a:r>
            <a:r>
              <a:rPr sz="2400" b="1" spc="-9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A1A23"/>
                </a:solidFill>
                <a:latin typeface="Trebuchet MS"/>
                <a:cs typeface="Trebuchet MS"/>
              </a:rPr>
              <a:t>in</a:t>
            </a:r>
            <a:r>
              <a:rPr sz="2400" b="1" spc="-95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1A1A23"/>
                </a:solidFill>
                <a:latin typeface="Trebuchet MS"/>
                <a:cs typeface="Trebuchet MS"/>
              </a:rPr>
              <a:t>India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9973" y="2390414"/>
            <a:ext cx="3201035" cy="3401695"/>
            <a:chOff x="349973" y="2390414"/>
            <a:chExt cx="3201035" cy="34016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973" y="2390414"/>
              <a:ext cx="3201008" cy="32848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0813" y="4690122"/>
              <a:ext cx="1451483" cy="11019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431032" y="1897379"/>
            <a:ext cx="8410575" cy="3749675"/>
            <a:chOff x="3431032" y="1897379"/>
            <a:chExt cx="8410575" cy="37496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1032" y="2277770"/>
              <a:ext cx="3104134" cy="33688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8336" y="1897379"/>
              <a:ext cx="5343144" cy="12755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69735" y="2077338"/>
              <a:ext cx="4946015" cy="681355"/>
            </a:xfrm>
            <a:custGeom>
              <a:avLst/>
              <a:gdLst/>
              <a:ahLst/>
              <a:cxnLst/>
              <a:rect l="l" t="t" r="r" b="b"/>
              <a:pathLst>
                <a:path w="4946015" h="681355">
                  <a:moveTo>
                    <a:pt x="4832477" y="0"/>
                  </a:moveTo>
                  <a:lnTo>
                    <a:pt x="113538" y="0"/>
                  </a:lnTo>
                  <a:lnTo>
                    <a:pt x="69330" y="8917"/>
                  </a:lnTo>
                  <a:lnTo>
                    <a:pt x="33242" y="33242"/>
                  </a:lnTo>
                  <a:lnTo>
                    <a:pt x="8917" y="69330"/>
                  </a:lnTo>
                  <a:lnTo>
                    <a:pt x="0" y="113537"/>
                  </a:lnTo>
                  <a:lnTo>
                    <a:pt x="0" y="567689"/>
                  </a:lnTo>
                  <a:lnTo>
                    <a:pt x="8917" y="611824"/>
                  </a:lnTo>
                  <a:lnTo>
                    <a:pt x="33242" y="647874"/>
                  </a:lnTo>
                  <a:lnTo>
                    <a:pt x="69330" y="672185"/>
                  </a:lnTo>
                  <a:lnTo>
                    <a:pt x="113538" y="681101"/>
                  </a:lnTo>
                  <a:lnTo>
                    <a:pt x="4832477" y="681101"/>
                  </a:lnTo>
                  <a:lnTo>
                    <a:pt x="4876684" y="672185"/>
                  </a:lnTo>
                  <a:lnTo>
                    <a:pt x="4912772" y="647874"/>
                  </a:lnTo>
                  <a:lnTo>
                    <a:pt x="4937097" y="611824"/>
                  </a:lnTo>
                  <a:lnTo>
                    <a:pt x="4946015" y="567689"/>
                  </a:lnTo>
                  <a:lnTo>
                    <a:pt x="4946015" y="113537"/>
                  </a:lnTo>
                  <a:lnTo>
                    <a:pt x="4937097" y="69330"/>
                  </a:lnTo>
                  <a:lnTo>
                    <a:pt x="4912772" y="33242"/>
                  </a:lnTo>
                  <a:lnTo>
                    <a:pt x="4876684" y="8917"/>
                  </a:lnTo>
                  <a:lnTo>
                    <a:pt x="4832477" y="0"/>
                  </a:lnTo>
                  <a:close/>
                </a:path>
              </a:pathLst>
            </a:custGeom>
            <a:solidFill>
              <a:srgbClr val="FFF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67866" y="957009"/>
            <a:ext cx="11309985" cy="802005"/>
            <a:chOff x="467866" y="957009"/>
            <a:chExt cx="11309985" cy="80200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66" y="957009"/>
              <a:ext cx="11309606" cy="7102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796" y="967739"/>
              <a:ext cx="10991088" cy="7909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5521" y="965072"/>
              <a:ext cx="11224895" cy="636270"/>
            </a:xfrm>
            <a:custGeom>
              <a:avLst/>
              <a:gdLst/>
              <a:ahLst/>
              <a:cxnLst/>
              <a:rect l="l" t="t" r="r" b="b"/>
              <a:pathLst>
                <a:path w="11224895" h="636269">
                  <a:moveTo>
                    <a:pt x="11071733" y="0"/>
                  </a:moveTo>
                  <a:lnTo>
                    <a:pt x="153111" y="0"/>
                  </a:lnTo>
                  <a:lnTo>
                    <a:pt x="104717" y="7808"/>
                  </a:lnTo>
                  <a:lnTo>
                    <a:pt x="62687" y="29553"/>
                  </a:lnTo>
                  <a:lnTo>
                    <a:pt x="29542" y="62709"/>
                  </a:lnTo>
                  <a:lnTo>
                    <a:pt x="7806" y="104753"/>
                  </a:lnTo>
                  <a:lnTo>
                    <a:pt x="0" y="153162"/>
                  </a:lnTo>
                  <a:lnTo>
                    <a:pt x="0" y="482726"/>
                  </a:lnTo>
                  <a:lnTo>
                    <a:pt x="7806" y="531135"/>
                  </a:lnTo>
                  <a:lnTo>
                    <a:pt x="29542" y="573179"/>
                  </a:lnTo>
                  <a:lnTo>
                    <a:pt x="62687" y="606335"/>
                  </a:lnTo>
                  <a:lnTo>
                    <a:pt x="104717" y="628080"/>
                  </a:lnTo>
                  <a:lnTo>
                    <a:pt x="153111" y="635888"/>
                  </a:lnTo>
                  <a:lnTo>
                    <a:pt x="11071733" y="635888"/>
                  </a:lnTo>
                  <a:lnTo>
                    <a:pt x="11120079" y="628080"/>
                  </a:lnTo>
                  <a:lnTo>
                    <a:pt x="11162085" y="606335"/>
                  </a:lnTo>
                  <a:lnTo>
                    <a:pt x="11195222" y="573179"/>
                  </a:lnTo>
                  <a:lnTo>
                    <a:pt x="11216960" y="531135"/>
                  </a:lnTo>
                  <a:lnTo>
                    <a:pt x="11224768" y="482726"/>
                  </a:lnTo>
                  <a:lnTo>
                    <a:pt x="11224768" y="153162"/>
                  </a:lnTo>
                  <a:lnTo>
                    <a:pt x="11216960" y="104753"/>
                  </a:lnTo>
                  <a:lnTo>
                    <a:pt x="11195222" y="62709"/>
                  </a:lnTo>
                  <a:lnTo>
                    <a:pt x="11162085" y="29553"/>
                  </a:lnTo>
                  <a:lnTo>
                    <a:pt x="11120079" y="7808"/>
                  </a:lnTo>
                  <a:lnTo>
                    <a:pt x="11071733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9228" y="1016660"/>
            <a:ext cx="1061402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3310" marR="5080" indent="-2341245">
              <a:lnSpc>
                <a:spcPct val="107500"/>
              </a:lnSpc>
              <a:spcBef>
                <a:spcPts val="100"/>
              </a:spcBef>
            </a:pPr>
            <a:r>
              <a:rPr sz="1600" spc="-20" dirty="0">
                <a:solidFill>
                  <a:srgbClr val="12121B"/>
                </a:solidFill>
                <a:latin typeface="Tahoma"/>
                <a:cs typeface="Tahoma"/>
              </a:rPr>
              <a:t>India</a:t>
            </a:r>
            <a:r>
              <a:rPr sz="1600" spc="-65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is</a:t>
            </a:r>
            <a:r>
              <a:rPr sz="1600" spc="-8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one</a:t>
            </a:r>
            <a:r>
              <a:rPr sz="1600" spc="-7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of</a:t>
            </a:r>
            <a:r>
              <a:rPr sz="1600" spc="-75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the</a:t>
            </a:r>
            <a:r>
              <a:rPr sz="1600" spc="-55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12121B"/>
                </a:solidFill>
                <a:latin typeface="Trebuchet MS"/>
                <a:cs typeface="Trebuchet MS"/>
              </a:rPr>
              <a:t>most</a:t>
            </a:r>
            <a:r>
              <a:rPr sz="1600" b="1" spc="-1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2121B"/>
                </a:solidFill>
                <a:latin typeface="Trebuchet MS"/>
                <a:cs typeface="Trebuchet MS"/>
              </a:rPr>
              <a:t>water </a:t>
            </a:r>
            <a:r>
              <a:rPr sz="1600" b="1" dirty="0">
                <a:solidFill>
                  <a:srgbClr val="12121B"/>
                </a:solidFill>
                <a:latin typeface="Trebuchet MS"/>
                <a:cs typeface="Trebuchet MS"/>
              </a:rPr>
              <a:t>stressed</a:t>
            </a:r>
            <a:r>
              <a:rPr sz="1600" b="1" spc="-2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2121B"/>
                </a:solidFill>
                <a:latin typeface="Trebuchet MS"/>
                <a:cs typeface="Trebuchet MS"/>
              </a:rPr>
              <a:t>counties</a:t>
            </a:r>
            <a:r>
              <a:rPr sz="1600" b="1" spc="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in</a:t>
            </a:r>
            <a:r>
              <a:rPr sz="1600" spc="-85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the</a:t>
            </a:r>
            <a:r>
              <a:rPr sz="1600" spc="-45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world</a:t>
            </a:r>
            <a:r>
              <a:rPr sz="1600" spc="-8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as</a:t>
            </a:r>
            <a:r>
              <a:rPr sz="1600" spc="-7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both</a:t>
            </a:r>
            <a:r>
              <a:rPr sz="1600" spc="-5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12121B"/>
                </a:solidFill>
                <a:latin typeface="Trebuchet MS"/>
                <a:cs typeface="Trebuchet MS"/>
              </a:rPr>
              <a:t>ground</a:t>
            </a:r>
            <a:r>
              <a:rPr sz="1600" b="1" spc="-3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2121B"/>
                </a:solidFill>
                <a:latin typeface="Trebuchet MS"/>
                <a:cs typeface="Trebuchet MS"/>
              </a:rPr>
              <a:t>water</a:t>
            </a:r>
            <a:r>
              <a:rPr sz="1600" b="1" spc="-2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2121B"/>
                </a:solidFill>
                <a:latin typeface="Trebuchet MS"/>
                <a:cs typeface="Trebuchet MS"/>
              </a:rPr>
              <a:t>and</a:t>
            </a:r>
            <a:r>
              <a:rPr sz="1600" b="1" spc="-30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2121B"/>
                </a:solidFill>
                <a:latin typeface="Trebuchet MS"/>
                <a:cs typeface="Trebuchet MS"/>
              </a:rPr>
              <a:t>surface</a:t>
            </a:r>
            <a:r>
              <a:rPr sz="1600" b="1" spc="-1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2121B"/>
                </a:solidFill>
                <a:latin typeface="Trebuchet MS"/>
                <a:cs typeface="Trebuchet MS"/>
              </a:rPr>
              <a:t>water</a:t>
            </a:r>
            <a:r>
              <a:rPr sz="1600" b="1" spc="-25" dirty="0">
                <a:solidFill>
                  <a:srgbClr val="12121B"/>
                </a:solidFill>
                <a:latin typeface="Trebuchet MS"/>
                <a:cs typeface="Trebuchet MS"/>
              </a:rPr>
              <a:t> available</a:t>
            </a:r>
            <a:r>
              <a:rPr sz="1600" b="1" spc="-20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12121B"/>
                </a:solidFill>
                <a:latin typeface="Trebuchet MS"/>
                <a:cs typeface="Trebuchet MS"/>
              </a:rPr>
              <a:t>are </a:t>
            </a:r>
            <a:r>
              <a:rPr sz="1600" b="1" dirty="0">
                <a:solidFill>
                  <a:srgbClr val="12121B"/>
                </a:solidFill>
                <a:latin typeface="Trebuchet MS"/>
                <a:cs typeface="Trebuchet MS"/>
              </a:rPr>
              <a:t>not</a:t>
            </a:r>
            <a:r>
              <a:rPr sz="1600" b="1" spc="-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12121B"/>
                </a:solidFill>
                <a:latin typeface="Trebuchet MS"/>
                <a:cs typeface="Trebuchet MS"/>
              </a:rPr>
              <a:t>sufficient</a:t>
            </a:r>
            <a:r>
              <a:rPr sz="1600" b="1" spc="5" dirty="0">
                <a:solidFill>
                  <a:srgbClr val="12121B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to</a:t>
            </a:r>
            <a:r>
              <a:rPr sz="1600" spc="-4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quench</a:t>
            </a:r>
            <a:r>
              <a:rPr sz="1600" spc="-3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the</a:t>
            </a:r>
            <a:r>
              <a:rPr sz="1600" spc="-3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ever-growing</a:t>
            </a:r>
            <a:r>
              <a:rPr sz="1600" spc="-4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demand</a:t>
            </a:r>
            <a:r>
              <a:rPr sz="1600" spc="-3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2121B"/>
                </a:solidFill>
                <a:latin typeface="Tahoma"/>
                <a:cs typeface="Tahoma"/>
              </a:rPr>
              <a:t>of</a:t>
            </a:r>
            <a:r>
              <a:rPr sz="1600" spc="-50" dirty="0">
                <a:solidFill>
                  <a:srgbClr val="12121B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2121B"/>
                </a:solidFill>
                <a:latin typeface="Tahoma"/>
                <a:cs typeface="Tahoma"/>
              </a:rPr>
              <a:t>freshwater.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3813" y="2136393"/>
            <a:ext cx="4232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India  ranks 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13</a:t>
            </a:r>
            <a:r>
              <a:rPr sz="1575" b="1" baseline="26455" dirty="0">
                <a:solidFill>
                  <a:srgbClr val="2D2D38"/>
                </a:solidFill>
                <a:latin typeface="Trebuchet MS"/>
                <a:cs typeface="Trebuchet MS"/>
              </a:rPr>
              <a:t>th</a:t>
            </a:r>
            <a:r>
              <a:rPr sz="1575" b="1" spc="277" baseline="26455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out</a:t>
            </a:r>
            <a:r>
              <a:rPr sz="1600" b="1" spc="10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600" b="1" spc="5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17</a:t>
            </a:r>
            <a:r>
              <a:rPr sz="1600" b="1" spc="49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on</a:t>
            </a:r>
            <a:r>
              <a:rPr sz="1600" spc="10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the  list  </a:t>
            </a:r>
            <a:r>
              <a:rPr sz="1600" spc="-25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endParaRPr sz="16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600" spc="-10" dirty="0">
                <a:solidFill>
                  <a:srgbClr val="2D2D38"/>
                </a:solidFill>
                <a:latin typeface="Tahoma"/>
                <a:cs typeface="Tahoma"/>
              </a:rPr>
              <a:t>‘</a:t>
            </a:r>
            <a:r>
              <a:rPr sz="1600" b="1" spc="-10" dirty="0">
                <a:solidFill>
                  <a:srgbClr val="2D2D38"/>
                </a:solidFill>
                <a:latin typeface="Trebuchet MS"/>
                <a:cs typeface="Trebuchet MS"/>
              </a:rPr>
              <a:t>Extremely</a:t>
            </a:r>
            <a:r>
              <a:rPr sz="1600" b="1" spc="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High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’</a:t>
            </a:r>
            <a:r>
              <a:rPr sz="1600" spc="-3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water</a:t>
            </a:r>
            <a:r>
              <a:rPr sz="1600" spc="-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stressed</a:t>
            </a:r>
            <a:r>
              <a:rPr sz="1600" spc="-1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D2D38"/>
                </a:solidFill>
                <a:latin typeface="Tahoma"/>
                <a:cs typeface="Tahoma"/>
              </a:rPr>
              <a:t>countries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524243" y="2863595"/>
            <a:ext cx="5253355" cy="1275715"/>
            <a:chOff x="6524243" y="2863595"/>
            <a:chExt cx="5253355" cy="127571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4243" y="2863595"/>
              <a:ext cx="5253228" cy="12755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71512" y="3107562"/>
              <a:ext cx="4931410" cy="574040"/>
            </a:xfrm>
            <a:custGeom>
              <a:avLst/>
              <a:gdLst/>
              <a:ahLst/>
              <a:cxnLst/>
              <a:rect l="l" t="t" r="r" b="b"/>
              <a:pathLst>
                <a:path w="4931409" h="574039">
                  <a:moveTo>
                    <a:pt x="4835270" y="0"/>
                  </a:moveTo>
                  <a:lnTo>
                    <a:pt x="95630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1"/>
                  </a:lnTo>
                  <a:lnTo>
                    <a:pt x="0" y="478282"/>
                  </a:lnTo>
                  <a:lnTo>
                    <a:pt x="7512" y="515512"/>
                  </a:lnTo>
                  <a:lnTo>
                    <a:pt x="28003" y="545909"/>
                  </a:lnTo>
                  <a:lnTo>
                    <a:pt x="58400" y="566400"/>
                  </a:lnTo>
                  <a:lnTo>
                    <a:pt x="95630" y="573913"/>
                  </a:lnTo>
                  <a:lnTo>
                    <a:pt x="4835270" y="573913"/>
                  </a:lnTo>
                  <a:lnTo>
                    <a:pt x="4872501" y="566400"/>
                  </a:lnTo>
                  <a:lnTo>
                    <a:pt x="4902898" y="545909"/>
                  </a:lnTo>
                  <a:lnTo>
                    <a:pt x="4923389" y="515512"/>
                  </a:lnTo>
                  <a:lnTo>
                    <a:pt x="4930902" y="478282"/>
                  </a:lnTo>
                  <a:lnTo>
                    <a:pt x="4930902" y="95631"/>
                  </a:lnTo>
                  <a:lnTo>
                    <a:pt x="4923389" y="58400"/>
                  </a:lnTo>
                  <a:lnTo>
                    <a:pt x="4902898" y="28003"/>
                  </a:lnTo>
                  <a:lnTo>
                    <a:pt x="4872501" y="7512"/>
                  </a:lnTo>
                  <a:lnTo>
                    <a:pt x="4835270" y="0"/>
                  </a:lnTo>
                  <a:close/>
                </a:path>
              </a:pathLst>
            </a:custGeom>
            <a:solidFill>
              <a:srgbClr val="FFF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15530" y="3252978"/>
            <a:ext cx="3828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D2D38"/>
                </a:solidFill>
                <a:latin typeface="Trebuchet MS"/>
                <a:cs typeface="Trebuchet MS"/>
              </a:rPr>
              <a:t>6%</a:t>
            </a:r>
            <a:r>
              <a:rPr sz="1600" b="1" spc="-7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600" b="1" spc="-7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2D2D38"/>
                </a:solidFill>
                <a:latin typeface="Trebuchet MS"/>
                <a:cs typeface="Trebuchet MS"/>
              </a:rPr>
              <a:t>GDP</a:t>
            </a:r>
            <a:r>
              <a:rPr sz="1600" b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2D2D38"/>
                </a:solidFill>
                <a:latin typeface="Trebuchet MS"/>
                <a:cs typeface="Trebuchet MS"/>
              </a:rPr>
              <a:t>will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be</a:t>
            </a:r>
            <a:r>
              <a:rPr sz="16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lost</a:t>
            </a:r>
            <a:r>
              <a:rPr sz="16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2D2D38"/>
                </a:solidFill>
                <a:latin typeface="Trebuchet MS"/>
                <a:cs typeface="Trebuchet MS"/>
              </a:rPr>
              <a:t>due</a:t>
            </a:r>
            <a:r>
              <a:rPr sz="1600" b="1" spc="-7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to</a:t>
            </a:r>
            <a:r>
              <a:rPr sz="1600" spc="-9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Water</a:t>
            </a:r>
            <a:r>
              <a:rPr sz="1600" spc="-8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D2D38"/>
                </a:solidFill>
                <a:latin typeface="Tahoma"/>
                <a:cs typeface="Tahoma"/>
              </a:rPr>
              <a:t>Crisis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524243" y="3863340"/>
            <a:ext cx="5316220" cy="1275715"/>
            <a:chOff x="6524243" y="3863340"/>
            <a:chExt cx="5316220" cy="127571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4243" y="3863340"/>
              <a:ext cx="5315711" cy="12755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769734" y="4030599"/>
              <a:ext cx="4946015" cy="706120"/>
            </a:xfrm>
            <a:custGeom>
              <a:avLst/>
              <a:gdLst/>
              <a:ahLst/>
              <a:cxnLst/>
              <a:rect l="l" t="t" r="r" b="b"/>
              <a:pathLst>
                <a:path w="4946015" h="706120">
                  <a:moveTo>
                    <a:pt x="4828413" y="0"/>
                  </a:moveTo>
                  <a:lnTo>
                    <a:pt x="117601" y="0"/>
                  </a:lnTo>
                  <a:lnTo>
                    <a:pt x="71848" y="9231"/>
                  </a:lnTo>
                  <a:lnTo>
                    <a:pt x="34464" y="34416"/>
                  </a:lnTo>
                  <a:lnTo>
                    <a:pt x="9249" y="71794"/>
                  </a:lnTo>
                  <a:lnTo>
                    <a:pt x="0" y="117601"/>
                  </a:lnTo>
                  <a:lnTo>
                    <a:pt x="0" y="588009"/>
                  </a:lnTo>
                  <a:lnTo>
                    <a:pt x="9249" y="633763"/>
                  </a:lnTo>
                  <a:lnTo>
                    <a:pt x="34464" y="671147"/>
                  </a:lnTo>
                  <a:lnTo>
                    <a:pt x="71848" y="696362"/>
                  </a:lnTo>
                  <a:lnTo>
                    <a:pt x="117601" y="705612"/>
                  </a:lnTo>
                  <a:lnTo>
                    <a:pt x="4828413" y="705612"/>
                  </a:lnTo>
                  <a:lnTo>
                    <a:pt x="4874166" y="696362"/>
                  </a:lnTo>
                  <a:lnTo>
                    <a:pt x="4911550" y="671147"/>
                  </a:lnTo>
                  <a:lnTo>
                    <a:pt x="4936765" y="633763"/>
                  </a:lnTo>
                  <a:lnTo>
                    <a:pt x="4946015" y="588009"/>
                  </a:lnTo>
                  <a:lnTo>
                    <a:pt x="4946015" y="117601"/>
                  </a:lnTo>
                  <a:lnTo>
                    <a:pt x="4936765" y="71794"/>
                  </a:lnTo>
                  <a:lnTo>
                    <a:pt x="4911550" y="34417"/>
                  </a:lnTo>
                  <a:lnTo>
                    <a:pt x="4874166" y="9231"/>
                  </a:lnTo>
                  <a:lnTo>
                    <a:pt x="4828413" y="0"/>
                  </a:lnTo>
                  <a:close/>
                </a:path>
              </a:pathLst>
            </a:custGeom>
            <a:solidFill>
              <a:srgbClr val="FFF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20482" y="4117594"/>
            <a:ext cx="41814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Water</a:t>
            </a:r>
            <a:r>
              <a:rPr sz="1600" spc="30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Demand</a:t>
            </a:r>
            <a:r>
              <a:rPr sz="1600" spc="31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is</a:t>
            </a:r>
            <a:r>
              <a:rPr sz="1600" spc="30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1.6</a:t>
            </a:r>
            <a:r>
              <a:rPr sz="1600" b="1" spc="3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times</a:t>
            </a:r>
            <a:r>
              <a:rPr sz="1600" b="1" spc="3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more</a:t>
            </a:r>
            <a:r>
              <a:rPr sz="1600" spc="31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than</a:t>
            </a:r>
            <a:r>
              <a:rPr sz="1600" spc="31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2D2D38"/>
                </a:solidFill>
                <a:latin typeface="Tahoma"/>
                <a:cs typeface="Tahoma"/>
              </a:rPr>
              <a:t>the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present</a:t>
            </a:r>
            <a:r>
              <a:rPr sz="1600" spc="4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D2D38"/>
                </a:solidFill>
                <a:latin typeface="Tahoma"/>
                <a:cs typeface="Tahoma"/>
              </a:rPr>
              <a:t>availability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524243" y="4936235"/>
            <a:ext cx="5320665" cy="1275715"/>
            <a:chOff x="6524243" y="4936235"/>
            <a:chExt cx="5320665" cy="127571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4243" y="4936235"/>
              <a:ext cx="5320284" cy="12755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68337" y="5085206"/>
              <a:ext cx="4958080" cy="862965"/>
            </a:xfrm>
            <a:custGeom>
              <a:avLst/>
              <a:gdLst/>
              <a:ahLst/>
              <a:cxnLst/>
              <a:rect l="l" t="t" r="r" b="b"/>
              <a:pathLst>
                <a:path w="4958080" h="862964">
                  <a:moveTo>
                    <a:pt x="4814188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4"/>
                  </a:lnTo>
                  <a:lnTo>
                    <a:pt x="0" y="718972"/>
                  </a:lnTo>
                  <a:lnTo>
                    <a:pt x="7331" y="764422"/>
                  </a:lnTo>
                  <a:lnTo>
                    <a:pt x="27744" y="803897"/>
                  </a:lnTo>
                  <a:lnTo>
                    <a:pt x="58869" y="835027"/>
                  </a:lnTo>
                  <a:lnTo>
                    <a:pt x="98332" y="855442"/>
                  </a:lnTo>
                  <a:lnTo>
                    <a:pt x="143763" y="862774"/>
                  </a:lnTo>
                  <a:lnTo>
                    <a:pt x="4814188" y="862774"/>
                  </a:lnTo>
                  <a:lnTo>
                    <a:pt x="4859682" y="855442"/>
                  </a:lnTo>
                  <a:lnTo>
                    <a:pt x="4899183" y="835027"/>
                  </a:lnTo>
                  <a:lnTo>
                    <a:pt x="4930326" y="803897"/>
                  </a:lnTo>
                  <a:lnTo>
                    <a:pt x="4950747" y="764422"/>
                  </a:lnTo>
                  <a:lnTo>
                    <a:pt x="4958080" y="718972"/>
                  </a:lnTo>
                  <a:lnTo>
                    <a:pt x="4958080" y="143764"/>
                  </a:lnTo>
                  <a:lnTo>
                    <a:pt x="4950747" y="98332"/>
                  </a:lnTo>
                  <a:lnTo>
                    <a:pt x="4930326" y="58869"/>
                  </a:lnTo>
                  <a:lnTo>
                    <a:pt x="4899183" y="27744"/>
                  </a:lnTo>
                  <a:lnTo>
                    <a:pt x="4859682" y="7331"/>
                  </a:lnTo>
                  <a:lnTo>
                    <a:pt x="4814188" y="0"/>
                  </a:lnTo>
                  <a:close/>
                </a:path>
              </a:pathLst>
            </a:custGeom>
            <a:solidFill>
              <a:srgbClr val="FFF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426579" y="5153355"/>
            <a:ext cx="41783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solidFill>
                  <a:srgbClr val="2D2D38"/>
                </a:solidFill>
                <a:latin typeface="Tahoma"/>
                <a:cs typeface="Tahoma"/>
              </a:rPr>
              <a:t>Per</a:t>
            </a:r>
            <a:r>
              <a:rPr sz="1600" spc="38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capita</a:t>
            </a:r>
            <a:r>
              <a:rPr sz="1600" spc="39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water</a:t>
            </a:r>
            <a:r>
              <a:rPr sz="1600" spc="3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availability</a:t>
            </a:r>
            <a:r>
              <a:rPr sz="1600" spc="409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is</a:t>
            </a:r>
            <a:r>
              <a:rPr sz="1600" spc="40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projected</a:t>
            </a:r>
            <a:r>
              <a:rPr sz="1600" spc="3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2D2D38"/>
                </a:solidFill>
                <a:latin typeface="Tahoma"/>
                <a:cs typeface="Tahoma"/>
              </a:rPr>
              <a:t>to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99540" algn="l"/>
              </a:tabLst>
            </a:pPr>
            <a:r>
              <a:rPr sz="1600" b="1" spc="-20" dirty="0">
                <a:solidFill>
                  <a:srgbClr val="2D2D38"/>
                </a:solidFill>
                <a:latin typeface="Trebuchet MS"/>
                <a:cs typeface="Trebuchet MS"/>
              </a:rPr>
              <a:t>reduce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by</a:t>
            </a:r>
            <a:r>
              <a:rPr sz="1600" b="1" spc="-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2D2D38"/>
                </a:solidFill>
                <a:latin typeface="Trebuchet MS"/>
                <a:cs typeface="Trebuchet MS"/>
              </a:rPr>
              <a:t>9%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	</a:t>
            </a:r>
            <a:r>
              <a:rPr sz="1600" dirty="0">
                <a:solidFill>
                  <a:srgbClr val="2D2D38"/>
                </a:solidFill>
                <a:latin typeface="Tahoma"/>
                <a:cs typeface="Tahoma"/>
              </a:rPr>
              <a:t>from</a:t>
            </a:r>
            <a:r>
              <a:rPr sz="1600" spc="11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1486</a:t>
            </a:r>
            <a:r>
              <a:rPr sz="1600" b="1" spc="13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cum</a:t>
            </a:r>
            <a:r>
              <a:rPr sz="1600" b="1" spc="1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to</a:t>
            </a:r>
            <a:r>
              <a:rPr sz="1600" b="1" spc="1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1367</a:t>
            </a:r>
            <a:r>
              <a:rPr sz="1600" b="1" spc="1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2D2D38"/>
                </a:solidFill>
                <a:latin typeface="Trebuchet MS"/>
                <a:cs typeface="Trebuchet MS"/>
              </a:rPr>
              <a:t>cum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45" dirty="0">
                <a:solidFill>
                  <a:srgbClr val="2D2D38"/>
                </a:solidFill>
                <a:latin typeface="Trebuchet MS"/>
                <a:cs typeface="Trebuchet MS"/>
              </a:rPr>
              <a:t>between</a:t>
            </a:r>
            <a:r>
              <a:rPr sz="16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2017</a:t>
            </a:r>
            <a:r>
              <a:rPr sz="1600" b="1" spc="-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D2D38"/>
                </a:solidFill>
                <a:latin typeface="Trebuchet MS"/>
                <a:cs typeface="Trebuchet MS"/>
              </a:rPr>
              <a:t>and</a:t>
            </a:r>
            <a:r>
              <a:rPr sz="1600" b="1" spc="-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2D2D38"/>
                </a:solidFill>
                <a:latin typeface="Trebuchet MS"/>
                <a:cs typeface="Trebuchet MS"/>
              </a:rPr>
              <a:t>2030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48093" y="1762033"/>
            <a:ext cx="398145" cy="4030979"/>
          </a:xfrm>
          <a:prstGeom prst="rect">
            <a:avLst/>
          </a:prstGeom>
        </p:spPr>
        <p:txBody>
          <a:bodyPr vert="horz" wrap="square" lIns="0" tIns="307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20"/>
              </a:spcBef>
            </a:pPr>
            <a:r>
              <a:rPr sz="4400" b="1" spc="100" dirty="0">
                <a:solidFill>
                  <a:srgbClr val="FFE600"/>
                </a:solidFill>
                <a:latin typeface="Trebuchet MS"/>
                <a:cs typeface="Trebuchet MS"/>
              </a:rPr>
              <a:t>1</a:t>
            </a:r>
            <a:endParaRPr sz="44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325"/>
              </a:spcBef>
            </a:pPr>
            <a:r>
              <a:rPr sz="4400" b="1" spc="100" dirty="0">
                <a:solidFill>
                  <a:srgbClr val="FFE600"/>
                </a:solidFill>
                <a:latin typeface="Trebuchet MS"/>
                <a:cs typeface="Trebuchet MS"/>
              </a:rPr>
              <a:t>2</a:t>
            </a:r>
            <a:endParaRPr sz="44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595"/>
              </a:spcBef>
            </a:pPr>
            <a:r>
              <a:rPr sz="4400" b="1" spc="100" dirty="0">
                <a:solidFill>
                  <a:srgbClr val="FFE600"/>
                </a:solidFill>
                <a:latin typeface="Trebuchet MS"/>
                <a:cs typeface="Trebuchet MS"/>
              </a:rPr>
              <a:t>3</a:t>
            </a:r>
            <a:endParaRPr sz="44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3175"/>
              </a:spcBef>
            </a:pPr>
            <a:r>
              <a:rPr sz="4400" b="1" spc="100" dirty="0">
                <a:solidFill>
                  <a:srgbClr val="FFE600"/>
                </a:solidFill>
                <a:latin typeface="Trebuchet MS"/>
                <a:cs typeface="Trebuchet MS"/>
              </a:rPr>
              <a:t>4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750" y="6421018"/>
            <a:ext cx="347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A1A23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1A1A23"/>
                </a:solidFill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831" y="764540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5">
                <a:moveTo>
                  <a:pt x="0" y="0"/>
                </a:moveTo>
                <a:lnTo>
                  <a:pt x="11224806" y="0"/>
                </a:lnTo>
              </a:path>
            </a:pathLst>
          </a:custGeom>
          <a:ln w="1905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Water</a:t>
            </a:r>
            <a:r>
              <a:rPr spc="-90" dirty="0"/>
              <a:t> </a:t>
            </a:r>
            <a:r>
              <a:rPr spc="114" dirty="0"/>
              <a:t>Stress</a:t>
            </a:r>
            <a:r>
              <a:rPr spc="-90" dirty="0"/>
              <a:t> </a:t>
            </a:r>
            <a:r>
              <a:rPr dirty="0"/>
              <a:t>in</a:t>
            </a:r>
            <a:r>
              <a:rPr spc="-95" dirty="0"/>
              <a:t> </a:t>
            </a:r>
            <a:r>
              <a:rPr spc="-10" dirty="0"/>
              <a:t>India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64817" y="864095"/>
            <a:ext cx="11358880" cy="1016635"/>
            <a:chOff x="464817" y="864095"/>
            <a:chExt cx="11358880" cy="10166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17" y="892903"/>
              <a:ext cx="11308084" cy="907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2" y="864095"/>
              <a:ext cx="11353800" cy="101652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81672" y="901064"/>
            <a:ext cx="11224895" cy="832485"/>
          </a:xfrm>
          <a:custGeom>
            <a:avLst/>
            <a:gdLst/>
            <a:ahLst/>
            <a:cxnLst/>
            <a:rect l="l" t="t" r="r" b="b"/>
            <a:pathLst>
              <a:path w="11224895" h="832485">
                <a:moveTo>
                  <a:pt x="11073803" y="0"/>
                </a:moveTo>
                <a:lnTo>
                  <a:pt x="151041" y="0"/>
                </a:lnTo>
                <a:lnTo>
                  <a:pt x="103302" y="7707"/>
                </a:lnTo>
                <a:lnTo>
                  <a:pt x="61839" y="29167"/>
                </a:lnTo>
                <a:lnTo>
                  <a:pt x="29143" y="61886"/>
                </a:lnTo>
                <a:lnTo>
                  <a:pt x="7700" y="103371"/>
                </a:lnTo>
                <a:lnTo>
                  <a:pt x="0" y="151130"/>
                </a:lnTo>
                <a:lnTo>
                  <a:pt x="0" y="681227"/>
                </a:lnTo>
                <a:lnTo>
                  <a:pt x="7700" y="728924"/>
                </a:lnTo>
                <a:lnTo>
                  <a:pt x="29143" y="770371"/>
                </a:lnTo>
                <a:lnTo>
                  <a:pt x="61839" y="803071"/>
                </a:lnTo>
                <a:lnTo>
                  <a:pt x="103302" y="824524"/>
                </a:lnTo>
                <a:lnTo>
                  <a:pt x="151041" y="832231"/>
                </a:lnTo>
                <a:lnTo>
                  <a:pt x="11073803" y="832231"/>
                </a:lnTo>
                <a:lnTo>
                  <a:pt x="11121547" y="824524"/>
                </a:lnTo>
                <a:lnTo>
                  <a:pt x="11163001" y="803071"/>
                </a:lnTo>
                <a:lnTo>
                  <a:pt x="11195683" y="770371"/>
                </a:lnTo>
                <a:lnTo>
                  <a:pt x="11217111" y="728924"/>
                </a:lnTo>
                <a:lnTo>
                  <a:pt x="11224806" y="681227"/>
                </a:lnTo>
                <a:lnTo>
                  <a:pt x="11224806" y="151130"/>
                </a:lnTo>
                <a:lnTo>
                  <a:pt x="11217111" y="103371"/>
                </a:lnTo>
                <a:lnTo>
                  <a:pt x="11195683" y="61886"/>
                </a:lnTo>
                <a:lnTo>
                  <a:pt x="11163001" y="29167"/>
                </a:lnTo>
                <a:lnTo>
                  <a:pt x="11121547" y="7707"/>
                </a:lnTo>
                <a:lnTo>
                  <a:pt x="11073803" y="0"/>
                </a:lnTo>
                <a:close/>
              </a:path>
            </a:pathLst>
          </a:custGeom>
          <a:solidFill>
            <a:srgbClr val="178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93750" y="1910460"/>
            <a:ext cx="10647680" cy="4475480"/>
            <a:chOff x="793750" y="1910460"/>
            <a:chExt cx="10647680" cy="44754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490" y="3424186"/>
              <a:ext cx="4114673" cy="8577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0890" y="4418431"/>
              <a:ext cx="4493768" cy="8067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0490" y="4397133"/>
              <a:ext cx="4114673" cy="8280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0890" y="3439909"/>
              <a:ext cx="4493768" cy="8430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0890" y="5355031"/>
              <a:ext cx="4493768" cy="8438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0490" y="5355043"/>
              <a:ext cx="4114673" cy="8438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100" y="2095499"/>
              <a:ext cx="10634980" cy="4283710"/>
            </a:xfrm>
            <a:custGeom>
              <a:avLst/>
              <a:gdLst/>
              <a:ahLst/>
              <a:cxnLst/>
              <a:rect l="l" t="t" r="r" b="b"/>
              <a:pathLst>
                <a:path w="10634980" h="4283710">
                  <a:moveTo>
                    <a:pt x="0" y="170687"/>
                  </a:moveTo>
                  <a:lnTo>
                    <a:pt x="6097" y="125324"/>
                  </a:lnTo>
                  <a:lnTo>
                    <a:pt x="23306" y="84553"/>
                  </a:lnTo>
                  <a:lnTo>
                    <a:pt x="49998" y="50006"/>
                  </a:lnTo>
                  <a:lnTo>
                    <a:pt x="84546" y="23311"/>
                  </a:lnTo>
                  <a:lnTo>
                    <a:pt x="125322" y="6099"/>
                  </a:lnTo>
                  <a:lnTo>
                    <a:pt x="170700" y="0"/>
                  </a:lnTo>
                  <a:lnTo>
                    <a:pt x="10463911" y="0"/>
                  </a:lnTo>
                  <a:lnTo>
                    <a:pt x="10509274" y="6099"/>
                  </a:lnTo>
                  <a:lnTo>
                    <a:pt x="10550045" y="23311"/>
                  </a:lnTo>
                  <a:lnTo>
                    <a:pt x="10584592" y="50006"/>
                  </a:lnTo>
                  <a:lnTo>
                    <a:pt x="10611287" y="84553"/>
                  </a:lnTo>
                  <a:lnTo>
                    <a:pt x="10628499" y="125324"/>
                  </a:lnTo>
                  <a:lnTo>
                    <a:pt x="10634599" y="170687"/>
                  </a:lnTo>
                  <a:lnTo>
                    <a:pt x="10634599" y="4112996"/>
                  </a:lnTo>
                  <a:lnTo>
                    <a:pt x="10628499" y="4158379"/>
                  </a:lnTo>
                  <a:lnTo>
                    <a:pt x="10611287" y="4199159"/>
                  </a:lnTo>
                  <a:lnTo>
                    <a:pt x="10584592" y="4233710"/>
                  </a:lnTo>
                  <a:lnTo>
                    <a:pt x="10550045" y="4260403"/>
                  </a:lnTo>
                  <a:lnTo>
                    <a:pt x="10509274" y="4277612"/>
                  </a:lnTo>
                  <a:lnTo>
                    <a:pt x="10463911" y="4283710"/>
                  </a:lnTo>
                  <a:lnTo>
                    <a:pt x="170700" y="4283710"/>
                  </a:lnTo>
                  <a:lnTo>
                    <a:pt x="125322" y="4277612"/>
                  </a:lnTo>
                  <a:lnTo>
                    <a:pt x="84546" y="4260403"/>
                  </a:lnTo>
                  <a:lnTo>
                    <a:pt x="49998" y="4233710"/>
                  </a:lnTo>
                  <a:lnTo>
                    <a:pt x="23306" y="4199159"/>
                  </a:lnTo>
                  <a:lnTo>
                    <a:pt x="6097" y="4158379"/>
                  </a:lnTo>
                  <a:lnTo>
                    <a:pt x="0" y="4112996"/>
                  </a:lnTo>
                  <a:lnTo>
                    <a:pt x="0" y="170687"/>
                  </a:lnTo>
                  <a:close/>
                </a:path>
              </a:pathLst>
            </a:custGeom>
            <a:ln w="12700">
              <a:solidFill>
                <a:srgbClr val="178BE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88262" y="1910460"/>
              <a:ext cx="9011920" cy="408940"/>
            </a:xfrm>
            <a:custGeom>
              <a:avLst/>
              <a:gdLst/>
              <a:ahLst/>
              <a:cxnLst/>
              <a:rect l="l" t="t" r="r" b="b"/>
              <a:pathLst>
                <a:path w="9011920" h="408939">
                  <a:moveTo>
                    <a:pt x="8943467" y="0"/>
                  </a:moveTo>
                  <a:lnTo>
                    <a:pt x="68071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487"/>
                  </a:lnTo>
                  <a:lnTo>
                    <a:pt x="5349" y="366982"/>
                  </a:lnTo>
                  <a:lnTo>
                    <a:pt x="19938" y="388620"/>
                  </a:lnTo>
                  <a:lnTo>
                    <a:pt x="41576" y="403209"/>
                  </a:lnTo>
                  <a:lnTo>
                    <a:pt x="68071" y="408559"/>
                  </a:lnTo>
                  <a:lnTo>
                    <a:pt x="8943467" y="408559"/>
                  </a:lnTo>
                  <a:lnTo>
                    <a:pt x="8970035" y="403209"/>
                  </a:lnTo>
                  <a:lnTo>
                    <a:pt x="8991711" y="388620"/>
                  </a:lnTo>
                  <a:lnTo>
                    <a:pt x="9006314" y="366982"/>
                  </a:lnTo>
                  <a:lnTo>
                    <a:pt x="9011666" y="340487"/>
                  </a:lnTo>
                  <a:lnTo>
                    <a:pt x="9011666" y="68072"/>
                  </a:lnTo>
                  <a:lnTo>
                    <a:pt x="9006314" y="41576"/>
                  </a:lnTo>
                  <a:lnTo>
                    <a:pt x="8991711" y="19938"/>
                  </a:lnTo>
                  <a:lnTo>
                    <a:pt x="8970035" y="5349"/>
                  </a:lnTo>
                  <a:lnTo>
                    <a:pt x="8943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4824" y="931544"/>
            <a:ext cx="10977880" cy="1323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Water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shortages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lead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industrial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interruptions,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outages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agricultural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losses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9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like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those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already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being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seen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India,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lack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water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cool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thermal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powerplants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2017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resulted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8.2</a:t>
            </a: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terawatt-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hours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lost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sz="16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enough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electricity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power</a:t>
            </a:r>
            <a:r>
              <a:rPr sz="16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1.5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million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Indian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households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years.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rebuchet MS"/>
              <a:cs typeface="Trebuchet MS"/>
            </a:endParaRPr>
          </a:p>
          <a:p>
            <a:pPr marL="1105535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solidFill>
                  <a:srgbClr val="2D2D38"/>
                </a:solidFill>
                <a:uFill>
                  <a:solidFill>
                    <a:srgbClr val="2D2D38"/>
                  </a:solidFill>
                </a:uFill>
                <a:latin typeface="Trebuchet MS"/>
                <a:cs typeface="Trebuchet MS"/>
              </a:rPr>
              <a:t>Media</a:t>
            </a:r>
            <a:r>
              <a:rPr sz="1800" b="1" u="sng" spc="-85" dirty="0">
                <a:solidFill>
                  <a:srgbClr val="2D2D38"/>
                </a:solidFill>
                <a:uFill>
                  <a:solidFill>
                    <a:srgbClr val="2D2D38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2D2D38"/>
                </a:solidFill>
                <a:uFill>
                  <a:solidFill>
                    <a:srgbClr val="2D2D38"/>
                  </a:solidFill>
                </a:uFill>
                <a:latin typeface="Trebuchet MS"/>
                <a:cs typeface="Trebuchet MS"/>
              </a:rPr>
              <a:t>Reports</a:t>
            </a:r>
            <a:r>
              <a:rPr sz="18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8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D2D38"/>
                </a:solidFill>
                <a:latin typeface="Trebuchet MS"/>
                <a:cs typeface="Trebuchet MS"/>
              </a:rPr>
              <a:t>Indian</a:t>
            </a:r>
            <a:r>
              <a:rPr sz="18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2D2D38"/>
                </a:solidFill>
                <a:latin typeface="Trebuchet MS"/>
                <a:cs typeface="Trebuchet MS"/>
              </a:rPr>
              <a:t>power</a:t>
            </a:r>
            <a:r>
              <a:rPr sz="18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D2D38"/>
                </a:solidFill>
                <a:latin typeface="Trebuchet MS"/>
                <a:cs typeface="Trebuchet MS"/>
              </a:rPr>
              <a:t>plants</a:t>
            </a:r>
            <a:r>
              <a:rPr sz="18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D2D38"/>
                </a:solidFill>
                <a:latin typeface="Trebuchet MS"/>
                <a:cs typeface="Trebuchet MS"/>
              </a:rPr>
              <a:t>resorting</a:t>
            </a:r>
            <a:r>
              <a:rPr sz="18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D2D38"/>
                </a:solidFill>
                <a:latin typeface="Trebuchet MS"/>
                <a:cs typeface="Trebuchet MS"/>
              </a:rPr>
              <a:t>to</a:t>
            </a:r>
            <a:r>
              <a:rPr sz="18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2D2D38"/>
                </a:solidFill>
                <a:latin typeface="Trebuchet MS"/>
                <a:cs typeface="Trebuchet MS"/>
              </a:rPr>
              <a:t>shutdown</a:t>
            </a:r>
            <a:r>
              <a:rPr sz="18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2D2D38"/>
                </a:solidFill>
                <a:latin typeface="Trebuchet MS"/>
                <a:cs typeface="Trebuchet MS"/>
              </a:rPr>
              <a:t>due</a:t>
            </a:r>
            <a:r>
              <a:rPr sz="18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D2D38"/>
                </a:solidFill>
                <a:latin typeface="Trebuchet MS"/>
                <a:cs typeface="Trebuchet MS"/>
              </a:rPr>
              <a:t>to</a:t>
            </a:r>
            <a:r>
              <a:rPr sz="1800" b="1" spc="-8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2D2D38"/>
                </a:solidFill>
                <a:latin typeface="Trebuchet MS"/>
                <a:cs typeface="Trebuchet MS"/>
              </a:rPr>
              <a:t>Water</a:t>
            </a:r>
            <a:r>
              <a:rPr sz="18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D2D38"/>
                </a:solidFill>
                <a:latin typeface="Trebuchet MS"/>
                <a:cs typeface="Trebuchet MS"/>
              </a:rPr>
              <a:t>Scarcity*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6854" y="6492036"/>
            <a:ext cx="2867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solidFill>
                  <a:srgbClr val="2D2D38"/>
                </a:solidFill>
                <a:latin typeface="Trebuchet MS"/>
                <a:cs typeface="Trebuchet MS"/>
              </a:rPr>
              <a:t>Source:</a:t>
            </a:r>
            <a:r>
              <a:rPr sz="1000" i="1" spc="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000" i="1" u="sng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WATER-</a:t>
            </a:r>
            <a:r>
              <a:rPr sz="1000" i="1" u="sng" spc="75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i="1" u="sng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INEFFICIENT</a:t>
            </a:r>
            <a:r>
              <a:rPr sz="1000" i="1" u="sng" spc="12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 </a:t>
            </a:r>
            <a:r>
              <a:rPr sz="1000" i="1" u="sng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POWER,</a:t>
            </a:r>
            <a:r>
              <a:rPr sz="1000" i="1" u="sng" spc="55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 </a:t>
            </a:r>
            <a:r>
              <a:rPr sz="1000" i="1" u="sng" spc="5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2021,</a:t>
            </a:r>
            <a:r>
              <a:rPr sz="1000" i="1" u="sng" spc="125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 </a:t>
            </a:r>
            <a:r>
              <a:rPr sz="1000" i="1" u="sng" spc="3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1"/>
              </a:rPr>
              <a:t>CSE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07591" y="2343911"/>
            <a:ext cx="9874250" cy="1100455"/>
            <a:chOff x="1307591" y="2343911"/>
            <a:chExt cx="9874250" cy="110045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597" y="2400171"/>
              <a:ext cx="9809992" cy="9267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7591" y="2343911"/>
              <a:ext cx="7149083" cy="110032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380489" y="2408859"/>
            <a:ext cx="9734550" cy="85216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latin typeface="Trebuchet MS"/>
                <a:cs typeface="Trebuchet MS"/>
              </a:rPr>
              <a:t>Moolamattom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power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plant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be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shut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down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ts val="1914"/>
              </a:lnSpc>
              <a:spcBef>
                <a:spcPts val="5"/>
              </a:spcBef>
            </a:pPr>
            <a:r>
              <a:rPr sz="1600" b="1" spc="-100" dirty="0">
                <a:solidFill>
                  <a:srgbClr val="747480"/>
                </a:solidFill>
                <a:latin typeface="Trebuchet MS"/>
                <a:cs typeface="Trebuchet MS"/>
              </a:rPr>
              <a:t>To</a:t>
            </a:r>
            <a:r>
              <a:rPr sz="1600" b="1" spc="-40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747480"/>
                </a:solidFill>
                <a:latin typeface="Trebuchet MS"/>
                <a:cs typeface="Trebuchet MS"/>
              </a:rPr>
              <a:t>ensure</a:t>
            </a:r>
            <a:r>
              <a:rPr sz="1600" b="1" spc="-114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747480"/>
                </a:solidFill>
                <a:latin typeface="Trebuchet MS"/>
                <a:cs typeface="Trebuchet MS"/>
              </a:rPr>
              <a:t>drinking</a:t>
            </a:r>
            <a:r>
              <a:rPr sz="1600" b="1" spc="-65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747480"/>
                </a:solidFill>
                <a:latin typeface="Trebuchet MS"/>
                <a:cs typeface="Trebuchet MS"/>
              </a:rPr>
              <a:t>water</a:t>
            </a:r>
            <a:r>
              <a:rPr sz="1600" b="1" spc="-70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747480"/>
                </a:solidFill>
                <a:latin typeface="Trebuchet MS"/>
                <a:cs typeface="Trebuchet MS"/>
              </a:rPr>
              <a:t>availability</a:t>
            </a:r>
            <a:r>
              <a:rPr sz="1600" b="1" spc="-60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747480"/>
                </a:solidFill>
                <a:latin typeface="Trebuchet MS"/>
                <a:cs typeface="Trebuchet MS"/>
              </a:rPr>
              <a:t>in</a:t>
            </a:r>
            <a:r>
              <a:rPr sz="1600" b="1" spc="-75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747480"/>
                </a:solidFill>
                <a:latin typeface="Trebuchet MS"/>
                <a:cs typeface="Trebuchet MS"/>
              </a:rPr>
              <a:t>Idukki</a:t>
            </a:r>
            <a:r>
              <a:rPr sz="1600" b="1" spc="-65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747480"/>
                </a:solidFill>
                <a:latin typeface="Trebuchet MS"/>
                <a:cs typeface="Trebuchet MS"/>
              </a:rPr>
              <a:t>and</a:t>
            </a:r>
            <a:r>
              <a:rPr sz="1600" b="1" spc="-85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747480"/>
                </a:solidFill>
                <a:latin typeface="Trebuchet MS"/>
                <a:cs typeface="Trebuchet MS"/>
              </a:rPr>
              <a:t>Ernakulam</a:t>
            </a:r>
            <a:r>
              <a:rPr sz="1600" b="1" spc="-65" dirty="0">
                <a:solidFill>
                  <a:srgbClr val="74748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747480"/>
                </a:solidFill>
                <a:latin typeface="Trebuchet MS"/>
                <a:cs typeface="Trebuchet MS"/>
              </a:rPr>
              <a:t>districts….</a:t>
            </a:r>
            <a:r>
              <a:rPr sz="1600" b="1" spc="-10" dirty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 marL="91440">
              <a:lnSpc>
                <a:spcPts val="2155"/>
              </a:lnSpc>
            </a:pPr>
            <a:r>
              <a:rPr sz="1800" b="1" i="1" spc="-70" dirty="0">
                <a:latin typeface="Trebuchet MS"/>
                <a:cs typeface="Trebuchet MS"/>
              </a:rPr>
              <a:t>The</a:t>
            </a:r>
            <a:r>
              <a:rPr sz="1800" b="1" i="1" spc="-55" dirty="0">
                <a:latin typeface="Trebuchet MS"/>
                <a:cs typeface="Trebuchet MS"/>
              </a:rPr>
              <a:t> </a:t>
            </a:r>
            <a:r>
              <a:rPr sz="1800" b="1" i="1" spc="-35" dirty="0">
                <a:latin typeface="Trebuchet MS"/>
                <a:cs typeface="Trebuchet MS"/>
              </a:rPr>
              <a:t>Hindu,</a:t>
            </a:r>
            <a:r>
              <a:rPr sz="1800" b="1" i="1" spc="-70" dirty="0">
                <a:latin typeface="Trebuchet MS"/>
                <a:cs typeface="Trebuchet MS"/>
              </a:rPr>
              <a:t> </a:t>
            </a:r>
            <a:r>
              <a:rPr sz="1800" b="1" i="1" spc="-90" dirty="0">
                <a:latin typeface="Trebuchet MS"/>
                <a:cs typeface="Trebuchet MS"/>
              </a:rPr>
              <a:t>Kerala,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spc="60" dirty="0">
                <a:latin typeface="Trebuchet MS"/>
                <a:cs typeface="Trebuchet MS"/>
              </a:rPr>
              <a:t>11</a:t>
            </a:r>
            <a:r>
              <a:rPr sz="1800" b="1" i="1" spc="-55" dirty="0">
                <a:latin typeface="Trebuchet MS"/>
                <a:cs typeface="Trebuchet MS"/>
              </a:rPr>
              <a:t> </a:t>
            </a:r>
            <a:r>
              <a:rPr sz="1800" b="1" i="1" spc="-20" dirty="0">
                <a:latin typeface="Trebuchet MS"/>
                <a:cs typeface="Trebuchet MS"/>
              </a:rPr>
              <a:t>November</a:t>
            </a:r>
            <a:r>
              <a:rPr sz="1800" b="1" i="1" spc="-75" dirty="0">
                <a:latin typeface="Trebuchet MS"/>
                <a:cs typeface="Trebuchet MS"/>
              </a:rPr>
              <a:t> </a:t>
            </a:r>
            <a:r>
              <a:rPr sz="1800" b="1" i="1" spc="-20" dirty="0">
                <a:latin typeface="Trebuchet MS"/>
                <a:cs typeface="Trebuchet MS"/>
              </a:rPr>
              <a:t>2025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750" y="6421018"/>
            <a:ext cx="347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A1A23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1A1A23"/>
                </a:solidFill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831" y="764540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5">
                <a:moveTo>
                  <a:pt x="0" y="0"/>
                </a:moveTo>
                <a:lnTo>
                  <a:pt x="11224806" y="0"/>
                </a:lnTo>
              </a:path>
            </a:pathLst>
          </a:custGeom>
          <a:ln w="1905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Water</a:t>
            </a:r>
            <a:r>
              <a:rPr spc="-105" dirty="0"/>
              <a:t> </a:t>
            </a:r>
            <a:r>
              <a:rPr spc="55" dirty="0"/>
              <a:t>Energy</a:t>
            </a:r>
            <a:r>
              <a:rPr spc="-125" dirty="0"/>
              <a:t> </a:t>
            </a:r>
            <a:r>
              <a:rPr spc="30" dirty="0"/>
              <a:t>Nexus</a:t>
            </a:r>
          </a:p>
        </p:txBody>
      </p:sp>
      <p:sp>
        <p:nvSpPr>
          <p:cNvPr id="6" name="object 6"/>
          <p:cNvSpPr/>
          <p:nvPr/>
        </p:nvSpPr>
        <p:spPr>
          <a:xfrm>
            <a:off x="762419" y="2388107"/>
            <a:ext cx="4151629" cy="3629025"/>
          </a:xfrm>
          <a:custGeom>
            <a:avLst/>
            <a:gdLst/>
            <a:ahLst/>
            <a:cxnLst/>
            <a:rect l="l" t="t" r="r" b="b"/>
            <a:pathLst>
              <a:path w="4151629" h="3629025">
                <a:moveTo>
                  <a:pt x="3669753" y="0"/>
                </a:moveTo>
                <a:lnTo>
                  <a:pt x="0" y="0"/>
                </a:lnTo>
                <a:lnTo>
                  <a:pt x="0" y="3628631"/>
                </a:lnTo>
                <a:lnTo>
                  <a:pt x="3669753" y="3628631"/>
                </a:lnTo>
                <a:lnTo>
                  <a:pt x="4151083" y="1814321"/>
                </a:lnTo>
                <a:lnTo>
                  <a:pt x="36697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4563" y="2769234"/>
            <a:ext cx="130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rebuchet MS"/>
                <a:cs typeface="Trebuchet MS"/>
              </a:rPr>
              <a:t>Hydropower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4563" y="3439490"/>
            <a:ext cx="1185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rebuchet MS"/>
                <a:cs typeface="Trebuchet MS"/>
              </a:rPr>
              <a:t>Bioenergy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Trebuchet MS"/>
                <a:cs typeface="Trebuchet MS"/>
              </a:rPr>
              <a:t>Production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4563" y="4293489"/>
            <a:ext cx="2109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Cooling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for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Thermal </a:t>
            </a:r>
            <a:r>
              <a:rPr sz="1800" b="1" spc="-10" dirty="0">
                <a:latin typeface="Trebuchet MS"/>
                <a:cs typeface="Trebuchet MS"/>
              </a:rPr>
              <a:t>Generation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4563" y="5116144"/>
            <a:ext cx="1341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rebuchet MS"/>
                <a:cs typeface="Trebuchet MS"/>
              </a:rPr>
              <a:t>Extraction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&amp;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Trebuchet MS"/>
                <a:cs typeface="Trebuchet MS"/>
              </a:rPr>
              <a:t>Refining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058" y="2765425"/>
            <a:ext cx="574548" cy="5745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058" y="3588194"/>
            <a:ext cx="581342" cy="5813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058" y="4337177"/>
            <a:ext cx="574548" cy="5745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058" y="5195277"/>
            <a:ext cx="673061" cy="67304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003291" y="3013710"/>
            <a:ext cx="2526030" cy="2625090"/>
          </a:xfrm>
          <a:custGeom>
            <a:avLst/>
            <a:gdLst/>
            <a:ahLst/>
            <a:cxnLst/>
            <a:rect l="l" t="t" r="r" b="b"/>
            <a:pathLst>
              <a:path w="2526029" h="2625090">
                <a:moveTo>
                  <a:pt x="1262888" y="0"/>
                </a:moveTo>
                <a:lnTo>
                  <a:pt x="1215542" y="905"/>
                </a:lnTo>
                <a:lnTo>
                  <a:pt x="1168635" y="3600"/>
                </a:lnTo>
                <a:lnTo>
                  <a:pt x="1122200" y="8052"/>
                </a:lnTo>
                <a:lnTo>
                  <a:pt x="1076265" y="14230"/>
                </a:lnTo>
                <a:lnTo>
                  <a:pt x="1030861" y="22103"/>
                </a:lnTo>
                <a:lnTo>
                  <a:pt x="986020" y="31638"/>
                </a:lnTo>
                <a:lnTo>
                  <a:pt x="941771" y="42804"/>
                </a:lnTo>
                <a:lnTo>
                  <a:pt x="898145" y="55568"/>
                </a:lnTo>
                <a:lnTo>
                  <a:pt x="855173" y="69900"/>
                </a:lnTo>
                <a:lnTo>
                  <a:pt x="812884" y="85768"/>
                </a:lnTo>
                <a:lnTo>
                  <a:pt x="771310" y="103139"/>
                </a:lnTo>
                <a:lnTo>
                  <a:pt x="730481" y="121983"/>
                </a:lnTo>
                <a:lnTo>
                  <a:pt x="690428" y="142266"/>
                </a:lnTo>
                <a:lnTo>
                  <a:pt x="651181" y="163959"/>
                </a:lnTo>
                <a:lnTo>
                  <a:pt x="612771" y="187028"/>
                </a:lnTo>
                <a:lnTo>
                  <a:pt x="575227" y="211442"/>
                </a:lnTo>
                <a:lnTo>
                  <a:pt x="538582" y="237170"/>
                </a:lnTo>
                <a:lnTo>
                  <a:pt x="502864" y="264179"/>
                </a:lnTo>
                <a:lnTo>
                  <a:pt x="468106" y="292438"/>
                </a:lnTo>
                <a:lnTo>
                  <a:pt x="434336" y="321915"/>
                </a:lnTo>
                <a:lnTo>
                  <a:pt x="401586" y="352579"/>
                </a:lnTo>
                <a:lnTo>
                  <a:pt x="369887" y="384397"/>
                </a:lnTo>
                <a:lnTo>
                  <a:pt x="339268" y="417338"/>
                </a:lnTo>
                <a:lnTo>
                  <a:pt x="309761" y="451370"/>
                </a:lnTo>
                <a:lnTo>
                  <a:pt x="281396" y="486462"/>
                </a:lnTo>
                <a:lnTo>
                  <a:pt x="254203" y="522582"/>
                </a:lnTo>
                <a:lnTo>
                  <a:pt x="228213" y="559697"/>
                </a:lnTo>
                <a:lnTo>
                  <a:pt x="203456" y="597777"/>
                </a:lnTo>
                <a:lnTo>
                  <a:pt x="179963" y="636789"/>
                </a:lnTo>
                <a:lnTo>
                  <a:pt x="157765" y="676702"/>
                </a:lnTo>
                <a:lnTo>
                  <a:pt x="136892" y="717484"/>
                </a:lnTo>
                <a:lnTo>
                  <a:pt x="117374" y="759103"/>
                </a:lnTo>
                <a:lnTo>
                  <a:pt x="99242" y="801528"/>
                </a:lnTo>
                <a:lnTo>
                  <a:pt x="82527" y="844727"/>
                </a:lnTo>
                <a:lnTo>
                  <a:pt x="67259" y="888668"/>
                </a:lnTo>
                <a:lnTo>
                  <a:pt x="53468" y="933319"/>
                </a:lnTo>
                <a:lnTo>
                  <a:pt x="41186" y="978648"/>
                </a:lnTo>
                <a:lnTo>
                  <a:pt x="30442" y="1024625"/>
                </a:lnTo>
                <a:lnTo>
                  <a:pt x="21267" y="1071216"/>
                </a:lnTo>
                <a:lnTo>
                  <a:pt x="13692" y="1118391"/>
                </a:lnTo>
                <a:lnTo>
                  <a:pt x="7747" y="1166118"/>
                </a:lnTo>
                <a:lnTo>
                  <a:pt x="3463" y="1214365"/>
                </a:lnTo>
                <a:lnTo>
                  <a:pt x="871" y="1263099"/>
                </a:lnTo>
                <a:lnTo>
                  <a:pt x="0" y="1312290"/>
                </a:lnTo>
                <a:lnTo>
                  <a:pt x="871" y="1361490"/>
                </a:lnTo>
                <a:lnTo>
                  <a:pt x="3463" y="1410233"/>
                </a:lnTo>
                <a:lnTo>
                  <a:pt x="7747" y="1458486"/>
                </a:lnTo>
                <a:lnTo>
                  <a:pt x="13692" y="1506220"/>
                </a:lnTo>
                <a:lnTo>
                  <a:pt x="21267" y="1553401"/>
                </a:lnTo>
                <a:lnTo>
                  <a:pt x="30442" y="1599998"/>
                </a:lnTo>
                <a:lnTo>
                  <a:pt x="41186" y="1645980"/>
                </a:lnTo>
                <a:lnTo>
                  <a:pt x="53468" y="1691314"/>
                </a:lnTo>
                <a:lnTo>
                  <a:pt x="67259" y="1735970"/>
                </a:lnTo>
                <a:lnTo>
                  <a:pt x="82527" y="1779914"/>
                </a:lnTo>
                <a:lnTo>
                  <a:pt x="99242" y="1823116"/>
                </a:lnTo>
                <a:lnTo>
                  <a:pt x="117374" y="1865544"/>
                </a:lnTo>
                <a:lnTo>
                  <a:pt x="136892" y="1907166"/>
                </a:lnTo>
                <a:lnTo>
                  <a:pt x="157765" y="1947950"/>
                </a:lnTo>
                <a:lnTo>
                  <a:pt x="179963" y="1987865"/>
                </a:lnTo>
                <a:lnTo>
                  <a:pt x="203456" y="2026879"/>
                </a:lnTo>
                <a:lnTo>
                  <a:pt x="228213" y="2064960"/>
                </a:lnTo>
                <a:lnTo>
                  <a:pt x="254203" y="2102077"/>
                </a:lnTo>
                <a:lnTo>
                  <a:pt x="281396" y="2138197"/>
                </a:lnTo>
                <a:lnTo>
                  <a:pt x="309761" y="2173290"/>
                </a:lnTo>
                <a:lnTo>
                  <a:pt x="339268" y="2207322"/>
                </a:lnTo>
                <a:lnTo>
                  <a:pt x="369887" y="2240264"/>
                </a:lnTo>
                <a:lnTo>
                  <a:pt x="401586" y="2272082"/>
                </a:lnTo>
                <a:lnTo>
                  <a:pt x="434336" y="2302745"/>
                </a:lnTo>
                <a:lnTo>
                  <a:pt x="468106" y="2332222"/>
                </a:lnTo>
                <a:lnTo>
                  <a:pt x="502864" y="2360480"/>
                </a:lnTo>
                <a:lnTo>
                  <a:pt x="538582" y="2387489"/>
                </a:lnTo>
                <a:lnTo>
                  <a:pt x="575227" y="2413215"/>
                </a:lnTo>
                <a:lnTo>
                  <a:pt x="612771" y="2437629"/>
                </a:lnTo>
                <a:lnTo>
                  <a:pt x="651181" y="2460697"/>
                </a:lnTo>
                <a:lnTo>
                  <a:pt x="690428" y="2482388"/>
                </a:lnTo>
                <a:lnTo>
                  <a:pt x="730481" y="2502671"/>
                </a:lnTo>
                <a:lnTo>
                  <a:pt x="771310" y="2521513"/>
                </a:lnTo>
                <a:lnTo>
                  <a:pt x="812884" y="2538883"/>
                </a:lnTo>
                <a:lnTo>
                  <a:pt x="855173" y="2554750"/>
                </a:lnTo>
                <a:lnTo>
                  <a:pt x="898145" y="2569081"/>
                </a:lnTo>
                <a:lnTo>
                  <a:pt x="941771" y="2581845"/>
                </a:lnTo>
                <a:lnTo>
                  <a:pt x="986020" y="2593010"/>
                </a:lnTo>
                <a:lnTo>
                  <a:pt x="1030861" y="2602544"/>
                </a:lnTo>
                <a:lnTo>
                  <a:pt x="1076265" y="2610416"/>
                </a:lnTo>
                <a:lnTo>
                  <a:pt x="1122200" y="2616593"/>
                </a:lnTo>
                <a:lnTo>
                  <a:pt x="1168635" y="2621045"/>
                </a:lnTo>
                <a:lnTo>
                  <a:pt x="1215542" y="2623740"/>
                </a:lnTo>
                <a:lnTo>
                  <a:pt x="1262888" y="2624645"/>
                </a:lnTo>
                <a:lnTo>
                  <a:pt x="1310225" y="2623740"/>
                </a:lnTo>
                <a:lnTo>
                  <a:pt x="1357123" y="2621045"/>
                </a:lnTo>
                <a:lnTo>
                  <a:pt x="1403551" y="2616593"/>
                </a:lnTo>
                <a:lnTo>
                  <a:pt x="1449479" y="2610416"/>
                </a:lnTo>
                <a:lnTo>
                  <a:pt x="1494875" y="2602544"/>
                </a:lnTo>
                <a:lnTo>
                  <a:pt x="1539710" y="2593010"/>
                </a:lnTo>
                <a:lnTo>
                  <a:pt x="1583952" y="2581845"/>
                </a:lnTo>
                <a:lnTo>
                  <a:pt x="1627573" y="2569081"/>
                </a:lnTo>
                <a:lnTo>
                  <a:pt x="1670539" y="2554750"/>
                </a:lnTo>
                <a:lnTo>
                  <a:pt x="1712823" y="2538883"/>
                </a:lnTo>
                <a:lnTo>
                  <a:pt x="1754391" y="2521513"/>
                </a:lnTo>
                <a:lnTo>
                  <a:pt x="1795215" y="2502671"/>
                </a:lnTo>
                <a:lnTo>
                  <a:pt x="1835264" y="2482388"/>
                </a:lnTo>
                <a:lnTo>
                  <a:pt x="1874507" y="2460697"/>
                </a:lnTo>
                <a:lnTo>
                  <a:pt x="1912914" y="2437629"/>
                </a:lnTo>
                <a:lnTo>
                  <a:pt x="1950453" y="2413215"/>
                </a:lnTo>
                <a:lnTo>
                  <a:pt x="1987096" y="2387489"/>
                </a:lnTo>
                <a:lnTo>
                  <a:pt x="2022810" y="2360480"/>
                </a:lnTo>
                <a:lnTo>
                  <a:pt x="2057566" y="2332222"/>
                </a:lnTo>
                <a:lnTo>
                  <a:pt x="2091333" y="2302745"/>
                </a:lnTo>
                <a:lnTo>
                  <a:pt x="2124080" y="2272082"/>
                </a:lnTo>
                <a:lnTo>
                  <a:pt x="2155777" y="2240264"/>
                </a:lnTo>
                <a:lnTo>
                  <a:pt x="2186393" y="2207322"/>
                </a:lnTo>
                <a:lnTo>
                  <a:pt x="2215899" y="2173290"/>
                </a:lnTo>
                <a:lnTo>
                  <a:pt x="2244262" y="2138197"/>
                </a:lnTo>
                <a:lnTo>
                  <a:pt x="2271454" y="2102077"/>
                </a:lnTo>
                <a:lnTo>
                  <a:pt x="2297443" y="2064960"/>
                </a:lnTo>
                <a:lnTo>
                  <a:pt x="2322198" y="2026879"/>
                </a:lnTo>
                <a:lnTo>
                  <a:pt x="2345690" y="1987865"/>
                </a:lnTo>
                <a:lnTo>
                  <a:pt x="2367887" y="1947950"/>
                </a:lnTo>
                <a:lnTo>
                  <a:pt x="2388760" y="1907166"/>
                </a:lnTo>
                <a:lnTo>
                  <a:pt x="2408277" y="1865544"/>
                </a:lnTo>
                <a:lnTo>
                  <a:pt x="2426408" y="1823116"/>
                </a:lnTo>
                <a:lnTo>
                  <a:pt x="2443123" y="1779914"/>
                </a:lnTo>
                <a:lnTo>
                  <a:pt x="2458390" y="1735970"/>
                </a:lnTo>
                <a:lnTo>
                  <a:pt x="2472181" y="1691314"/>
                </a:lnTo>
                <a:lnTo>
                  <a:pt x="2484463" y="1645980"/>
                </a:lnTo>
                <a:lnTo>
                  <a:pt x="2495206" y="1599998"/>
                </a:lnTo>
                <a:lnTo>
                  <a:pt x="2504381" y="1553401"/>
                </a:lnTo>
                <a:lnTo>
                  <a:pt x="2511956" y="1506220"/>
                </a:lnTo>
                <a:lnTo>
                  <a:pt x="2517901" y="1458486"/>
                </a:lnTo>
                <a:lnTo>
                  <a:pt x="2522185" y="1410233"/>
                </a:lnTo>
                <a:lnTo>
                  <a:pt x="2524777" y="1361490"/>
                </a:lnTo>
                <a:lnTo>
                  <a:pt x="2525649" y="1312290"/>
                </a:lnTo>
                <a:lnTo>
                  <a:pt x="2524777" y="1263099"/>
                </a:lnTo>
                <a:lnTo>
                  <a:pt x="2522185" y="1214365"/>
                </a:lnTo>
                <a:lnTo>
                  <a:pt x="2517901" y="1166118"/>
                </a:lnTo>
                <a:lnTo>
                  <a:pt x="2511956" y="1118391"/>
                </a:lnTo>
                <a:lnTo>
                  <a:pt x="2504381" y="1071216"/>
                </a:lnTo>
                <a:lnTo>
                  <a:pt x="2495206" y="1024625"/>
                </a:lnTo>
                <a:lnTo>
                  <a:pt x="2484463" y="978648"/>
                </a:lnTo>
                <a:lnTo>
                  <a:pt x="2472181" y="933319"/>
                </a:lnTo>
                <a:lnTo>
                  <a:pt x="2458390" y="888668"/>
                </a:lnTo>
                <a:lnTo>
                  <a:pt x="2443123" y="844727"/>
                </a:lnTo>
                <a:lnTo>
                  <a:pt x="2426408" y="801528"/>
                </a:lnTo>
                <a:lnTo>
                  <a:pt x="2408277" y="759103"/>
                </a:lnTo>
                <a:lnTo>
                  <a:pt x="2388760" y="717484"/>
                </a:lnTo>
                <a:lnTo>
                  <a:pt x="2367887" y="676702"/>
                </a:lnTo>
                <a:lnTo>
                  <a:pt x="2345690" y="636789"/>
                </a:lnTo>
                <a:lnTo>
                  <a:pt x="2322198" y="597777"/>
                </a:lnTo>
                <a:lnTo>
                  <a:pt x="2297443" y="559697"/>
                </a:lnTo>
                <a:lnTo>
                  <a:pt x="2271454" y="522582"/>
                </a:lnTo>
                <a:lnTo>
                  <a:pt x="2244262" y="486462"/>
                </a:lnTo>
                <a:lnTo>
                  <a:pt x="2215899" y="451370"/>
                </a:lnTo>
                <a:lnTo>
                  <a:pt x="2186393" y="417338"/>
                </a:lnTo>
                <a:lnTo>
                  <a:pt x="2155777" y="384397"/>
                </a:lnTo>
                <a:lnTo>
                  <a:pt x="2124080" y="352579"/>
                </a:lnTo>
                <a:lnTo>
                  <a:pt x="2091333" y="321915"/>
                </a:lnTo>
                <a:lnTo>
                  <a:pt x="2057566" y="292438"/>
                </a:lnTo>
                <a:lnTo>
                  <a:pt x="2022810" y="264179"/>
                </a:lnTo>
                <a:lnTo>
                  <a:pt x="1987096" y="237170"/>
                </a:lnTo>
                <a:lnTo>
                  <a:pt x="1950453" y="211442"/>
                </a:lnTo>
                <a:lnTo>
                  <a:pt x="1912914" y="187028"/>
                </a:lnTo>
                <a:lnTo>
                  <a:pt x="1874507" y="163959"/>
                </a:lnTo>
                <a:lnTo>
                  <a:pt x="1835264" y="142266"/>
                </a:lnTo>
                <a:lnTo>
                  <a:pt x="1795215" y="121983"/>
                </a:lnTo>
                <a:lnTo>
                  <a:pt x="1754391" y="103139"/>
                </a:lnTo>
                <a:lnTo>
                  <a:pt x="1712823" y="85768"/>
                </a:lnTo>
                <a:lnTo>
                  <a:pt x="1670539" y="69900"/>
                </a:lnTo>
                <a:lnTo>
                  <a:pt x="1627573" y="55568"/>
                </a:lnTo>
                <a:lnTo>
                  <a:pt x="1583952" y="42804"/>
                </a:lnTo>
                <a:lnTo>
                  <a:pt x="1539710" y="31638"/>
                </a:lnTo>
                <a:lnTo>
                  <a:pt x="1494875" y="22103"/>
                </a:lnTo>
                <a:lnTo>
                  <a:pt x="1449479" y="14230"/>
                </a:lnTo>
                <a:lnTo>
                  <a:pt x="1403551" y="8052"/>
                </a:lnTo>
                <a:lnTo>
                  <a:pt x="1357123" y="3600"/>
                </a:lnTo>
                <a:lnTo>
                  <a:pt x="1310225" y="905"/>
                </a:lnTo>
                <a:lnTo>
                  <a:pt x="1262888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64834" y="4034688"/>
            <a:ext cx="1129030" cy="133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20" algn="just">
              <a:lnSpc>
                <a:spcPct val="1301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1A1A23"/>
                </a:solidFill>
                <a:latin typeface="Trebuchet MS"/>
                <a:cs typeface="Trebuchet MS"/>
              </a:rPr>
              <a:t>WATER </a:t>
            </a:r>
            <a:r>
              <a:rPr sz="2200" b="1" spc="70" dirty="0">
                <a:solidFill>
                  <a:srgbClr val="1A1A23"/>
                </a:solidFill>
                <a:latin typeface="Trebuchet MS"/>
                <a:cs typeface="Trebuchet MS"/>
              </a:rPr>
              <a:t>ENERGY </a:t>
            </a:r>
            <a:r>
              <a:rPr sz="2200" b="1" spc="100" dirty="0">
                <a:solidFill>
                  <a:srgbClr val="1A1A23"/>
                </a:solidFill>
                <a:latin typeface="Trebuchet MS"/>
                <a:cs typeface="Trebuchet MS"/>
              </a:rPr>
              <a:t>NEXUS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33716" y="2370835"/>
            <a:ext cx="4150995" cy="3629025"/>
          </a:xfrm>
          <a:custGeom>
            <a:avLst/>
            <a:gdLst/>
            <a:ahLst/>
            <a:cxnLst/>
            <a:rect l="l" t="t" r="r" b="b"/>
            <a:pathLst>
              <a:path w="4150995" h="3629025">
                <a:moveTo>
                  <a:pt x="4150994" y="0"/>
                </a:moveTo>
                <a:lnTo>
                  <a:pt x="481329" y="0"/>
                </a:lnTo>
                <a:lnTo>
                  <a:pt x="0" y="1814321"/>
                </a:lnTo>
                <a:lnTo>
                  <a:pt x="481329" y="3628682"/>
                </a:lnTo>
                <a:lnTo>
                  <a:pt x="4150994" y="3628682"/>
                </a:lnTo>
                <a:lnTo>
                  <a:pt x="415099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93834" y="2675635"/>
            <a:ext cx="1332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rebuchet MS"/>
                <a:cs typeface="Trebuchet MS"/>
              </a:rPr>
              <a:t>Desalination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93834" y="3428187"/>
            <a:ext cx="24066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Trebuchet MS"/>
                <a:cs typeface="Trebuchet MS"/>
              </a:rPr>
              <a:t>Wastewater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Treatment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93834" y="4379721"/>
            <a:ext cx="179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Trebuchet MS"/>
                <a:cs typeface="Trebuchet MS"/>
              </a:rPr>
              <a:t>Water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Treatment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3834" y="5331078"/>
            <a:ext cx="1958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Trebuchet MS"/>
                <a:cs typeface="Trebuchet MS"/>
              </a:rPr>
              <a:t>Water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Distribution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177530" y="2626753"/>
            <a:ext cx="736600" cy="3373120"/>
            <a:chOff x="8177530" y="2626753"/>
            <a:chExt cx="736600" cy="337312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5155" y="2626753"/>
              <a:ext cx="654672" cy="6546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7530" y="3421214"/>
              <a:ext cx="637197" cy="637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7530" y="4337265"/>
              <a:ext cx="637197" cy="637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91246" y="5277192"/>
              <a:ext cx="722325" cy="722325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55259" y="2822575"/>
            <a:ext cx="1663903" cy="166382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113521" y="2147951"/>
            <a:ext cx="3669029" cy="320675"/>
          </a:xfrm>
          <a:prstGeom prst="rect">
            <a:avLst/>
          </a:prstGeom>
          <a:solidFill>
            <a:srgbClr val="2D2D38"/>
          </a:solidFill>
        </p:spPr>
        <p:txBody>
          <a:bodyPr vert="horz" wrap="square" lIns="0" tIns="14605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115"/>
              </a:spcBef>
            </a:pP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sz="18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WATER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0272" y="2142617"/>
            <a:ext cx="3669029" cy="320675"/>
          </a:xfrm>
          <a:prstGeom prst="rect">
            <a:avLst/>
          </a:prstGeom>
          <a:solidFill>
            <a:srgbClr val="2D2D38"/>
          </a:solidFill>
        </p:spPr>
        <p:txBody>
          <a:bodyPr vert="horz" wrap="square" lIns="0" tIns="1460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15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WATER</a:t>
            </a:r>
            <a:r>
              <a:rPr sz="1800" b="1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1856" y="975347"/>
            <a:ext cx="11549380" cy="991235"/>
            <a:chOff x="371856" y="975347"/>
            <a:chExt cx="11549380" cy="991235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081" y="979886"/>
              <a:ext cx="11475741" cy="93885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1856" y="975347"/>
              <a:ext cx="11548872" cy="9906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95859" y="988060"/>
              <a:ext cx="11400790" cy="864869"/>
            </a:xfrm>
            <a:custGeom>
              <a:avLst/>
              <a:gdLst/>
              <a:ahLst/>
              <a:cxnLst/>
              <a:rect l="l" t="t" r="r" b="b"/>
              <a:pathLst>
                <a:path w="11400790" h="864869">
                  <a:moveTo>
                    <a:pt x="11315065" y="0"/>
                  </a:moveTo>
                  <a:lnTo>
                    <a:pt x="85267" y="0"/>
                  </a:lnTo>
                  <a:lnTo>
                    <a:pt x="52077" y="6689"/>
                  </a:lnTo>
                  <a:lnTo>
                    <a:pt x="24974" y="24939"/>
                  </a:lnTo>
                  <a:lnTo>
                    <a:pt x="6700" y="52024"/>
                  </a:lnTo>
                  <a:lnTo>
                    <a:pt x="0" y="85216"/>
                  </a:lnTo>
                  <a:lnTo>
                    <a:pt x="0" y="779526"/>
                  </a:lnTo>
                  <a:lnTo>
                    <a:pt x="6700" y="812718"/>
                  </a:lnTo>
                  <a:lnTo>
                    <a:pt x="24974" y="839803"/>
                  </a:lnTo>
                  <a:lnTo>
                    <a:pt x="52077" y="858053"/>
                  </a:lnTo>
                  <a:lnTo>
                    <a:pt x="85267" y="864742"/>
                  </a:lnTo>
                  <a:lnTo>
                    <a:pt x="11315065" y="864742"/>
                  </a:lnTo>
                  <a:lnTo>
                    <a:pt x="11348204" y="858053"/>
                  </a:lnTo>
                  <a:lnTo>
                    <a:pt x="11375294" y="839803"/>
                  </a:lnTo>
                  <a:lnTo>
                    <a:pt x="11393574" y="812718"/>
                  </a:lnTo>
                  <a:lnTo>
                    <a:pt x="11400282" y="779526"/>
                  </a:lnTo>
                  <a:lnTo>
                    <a:pt x="11400282" y="85216"/>
                  </a:lnTo>
                  <a:lnTo>
                    <a:pt x="11393574" y="52024"/>
                  </a:lnTo>
                  <a:lnTo>
                    <a:pt x="11375294" y="24939"/>
                  </a:lnTo>
                  <a:lnTo>
                    <a:pt x="11348204" y="6689"/>
                  </a:lnTo>
                  <a:lnTo>
                    <a:pt x="11315065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99668" y="1022172"/>
            <a:ext cx="1119378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The</a:t>
            </a:r>
            <a:r>
              <a:rPr sz="1500" b="1" spc="19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2D2D38"/>
                </a:solidFill>
                <a:latin typeface="Trebuchet MS"/>
                <a:cs typeface="Trebuchet MS"/>
              </a:rPr>
              <a:t>water-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energy</a:t>
            </a:r>
            <a:r>
              <a:rPr sz="1500" b="1" spc="20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nexus</a:t>
            </a:r>
            <a:r>
              <a:rPr sz="1500" b="1" spc="19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refers</a:t>
            </a:r>
            <a:r>
              <a:rPr sz="1500" b="1" spc="19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to</a:t>
            </a:r>
            <a:r>
              <a:rPr sz="1500" b="1" spc="19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the</a:t>
            </a:r>
            <a:r>
              <a:rPr sz="1500" b="1" spc="19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intricate</a:t>
            </a:r>
            <a:r>
              <a:rPr sz="1500" b="1" spc="19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relationship</a:t>
            </a:r>
            <a:r>
              <a:rPr sz="1500" b="1" spc="19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between</a:t>
            </a:r>
            <a:r>
              <a:rPr sz="1500" b="1" spc="19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water</a:t>
            </a:r>
            <a:r>
              <a:rPr sz="1500" b="1" spc="19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usage</a:t>
            </a:r>
            <a:r>
              <a:rPr sz="1500" b="1" spc="204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and</a:t>
            </a:r>
            <a:r>
              <a:rPr sz="1500" b="1" spc="18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energy</a:t>
            </a:r>
            <a:r>
              <a:rPr sz="1500" b="1" spc="20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production,</a:t>
            </a:r>
            <a:r>
              <a:rPr sz="1500" b="1" spc="18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where</a:t>
            </a:r>
            <a:r>
              <a:rPr sz="1500" b="1" spc="19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each</a:t>
            </a:r>
            <a:r>
              <a:rPr sz="1500" b="1" spc="19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2D2D38"/>
                </a:solidFill>
                <a:latin typeface="Trebuchet MS"/>
                <a:cs typeface="Trebuchet MS"/>
              </a:rPr>
              <a:t>is </a:t>
            </a:r>
            <a:r>
              <a:rPr sz="1500" b="1" spc="-30" dirty="0">
                <a:solidFill>
                  <a:srgbClr val="2D2D38"/>
                </a:solidFill>
                <a:latin typeface="Trebuchet MS"/>
                <a:cs typeface="Trebuchet MS"/>
              </a:rPr>
              <a:t>dependent</a:t>
            </a:r>
            <a:r>
              <a:rPr sz="15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on</a:t>
            </a:r>
            <a:r>
              <a:rPr sz="15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the</a:t>
            </a:r>
            <a:r>
              <a:rPr sz="15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2D2D38"/>
                </a:solidFill>
                <a:latin typeface="Trebuchet MS"/>
                <a:cs typeface="Trebuchet MS"/>
              </a:rPr>
              <a:t>other.</a:t>
            </a:r>
            <a:r>
              <a:rPr sz="15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D2D38"/>
                </a:solidFill>
                <a:latin typeface="Trebuchet MS"/>
                <a:cs typeface="Trebuchet MS"/>
              </a:rPr>
              <a:t>Water</a:t>
            </a:r>
            <a:r>
              <a:rPr sz="15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is</a:t>
            </a:r>
            <a:r>
              <a:rPr sz="1500" b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essential</a:t>
            </a:r>
            <a:r>
              <a:rPr sz="1500" b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for</a:t>
            </a:r>
            <a:r>
              <a:rPr sz="15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D2D38"/>
                </a:solidFill>
                <a:latin typeface="Trebuchet MS"/>
                <a:cs typeface="Trebuchet MS"/>
              </a:rPr>
              <a:t>producing</a:t>
            </a:r>
            <a:r>
              <a:rPr sz="15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energy</a:t>
            </a:r>
            <a:r>
              <a:rPr sz="15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through</a:t>
            </a:r>
            <a:r>
              <a:rPr sz="15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processes</a:t>
            </a:r>
            <a:r>
              <a:rPr sz="15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2D2D38"/>
                </a:solidFill>
                <a:latin typeface="Trebuchet MS"/>
                <a:cs typeface="Trebuchet MS"/>
              </a:rPr>
              <a:t>like </a:t>
            </a:r>
            <a:r>
              <a:rPr sz="1500" b="1" spc="-25" dirty="0">
                <a:solidFill>
                  <a:srgbClr val="2D2D38"/>
                </a:solidFill>
                <a:latin typeface="Trebuchet MS"/>
                <a:cs typeface="Trebuchet MS"/>
              </a:rPr>
              <a:t>hydroelectric</a:t>
            </a:r>
            <a:r>
              <a:rPr sz="1500" b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80" dirty="0">
                <a:solidFill>
                  <a:srgbClr val="2D2D38"/>
                </a:solidFill>
                <a:latin typeface="Trebuchet MS"/>
                <a:cs typeface="Trebuchet MS"/>
              </a:rPr>
              <a:t>power,</a:t>
            </a:r>
            <a:r>
              <a:rPr sz="1500" b="1" spc="-3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cooling</a:t>
            </a:r>
            <a:r>
              <a:rPr sz="15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D2D38"/>
                </a:solidFill>
                <a:latin typeface="Trebuchet MS"/>
                <a:cs typeface="Trebuchet MS"/>
              </a:rPr>
              <a:t>in</a:t>
            </a:r>
            <a:r>
              <a:rPr sz="15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D2D38"/>
                </a:solidFill>
                <a:latin typeface="Trebuchet MS"/>
                <a:cs typeface="Trebuchet MS"/>
              </a:rPr>
              <a:t>thermal </a:t>
            </a:r>
            <a:r>
              <a:rPr sz="1500" b="1" spc="-35" dirty="0">
                <a:solidFill>
                  <a:srgbClr val="2D2D38"/>
                </a:solidFill>
                <a:latin typeface="Trebuchet MS"/>
                <a:cs typeface="Trebuchet MS"/>
              </a:rPr>
              <a:t>power</a:t>
            </a:r>
            <a:r>
              <a:rPr sz="15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D2D38"/>
                </a:solidFill>
                <a:latin typeface="Trebuchet MS"/>
                <a:cs typeface="Trebuchet MS"/>
              </a:rPr>
              <a:t>plants,</a:t>
            </a:r>
            <a:r>
              <a:rPr sz="15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and</a:t>
            </a:r>
            <a:r>
              <a:rPr sz="1500" b="1" spc="-7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D2D38"/>
                </a:solidFill>
                <a:latin typeface="Trebuchet MS"/>
                <a:cs typeface="Trebuchet MS"/>
              </a:rPr>
              <a:t>the</a:t>
            </a:r>
            <a:r>
              <a:rPr sz="1500" b="1" spc="-7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2D2D38"/>
                </a:solidFill>
                <a:latin typeface="Trebuchet MS"/>
                <a:cs typeface="Trebuchet MS"/>
              </a:rPr>
              <a:t>extraction</a:t>
            </a:r>
            <a:r>
              <a:rPr sz="15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500" b="1" spc="-7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fossil</a:t>
            </a:r>
            <a:r>
              <a:rPr sz="15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D2D38"/>
                </a:solidFill>
                <a:latin typeface="Trebuchet MS"/>
                <a:cs typeface="Trebuchet MS"/>
              </a:rPr>
              <a:t>fuels.</a:t>
            </a:r>
            <a:r>
              <a:rPr sz="15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2D2D38"/>
                </a:solidFill>
                <a:latin typeface="Trebuchet MS"/>
                <a:cs typeface="Trebuchet MS"/>
              </a:rPr>
              <a:t>Conversely,</a:t>
            </a:r>
            <a:r>
              <a:rPr sz="15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energy</a:t>
            </a:r>
            <a:r>
              <a:rPr sz="15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is</a:t>
            </a:r>
            <a:r>
              <a:rPr sz="15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2D2D38"/>
                </a:solidFill>
                <a:latin typeface="Trebuchet MS"/>
                <a:cs typeface="Trebuchet MS"/>
              </a:rPr>
              <a:t>needed</a:t>
            </a:r>
            <a:r>
              <a:rPr sz="15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D2D38"/>
                </a:solidFill>
                <a:latin typeface="Trebuchet MS"/>
                <a:cs typeface="Trebuchet MS"/>
              </a:rPr>
              <a:t>for</a:t>
            </a:r>
            <a:r>
              <a:rPr sz="15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2D2D38"/>
                </a:solidFill>
                <a:latin typeface="Trebuchet MS"/>
                <a:cs typeface="Trebuchet MS"/>
              </a:rPr>
              <a:t>pumping,</a:t>
            </a:r>
            <a:r>
              <a:rPr sz="15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2D2D38"/>
                </a:solidFill>
                <a:latin typeface="Trebuchet MS"/>
                <a:cs typeface="Trebuchet MS"/>
              </a:rPr>
              <a:t>treating,</a:t>
            </a:r>
            <a:r>
              <a:rPr sz="1500" b="1" spc="-7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and</a:t>
            </a:r>
            <a:r>
              <a:rPr sz="15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D2D38"/>
                </a:solidFill>
                <a:latin typeface="Trebuchet MS"/>
                <a:cs typeface="Trebuchet MS"/>
              </a:rPr>
              <a:t>distributing</a:t>
            </a:r>
            <a:r>
              <a:rPr sz="15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D2D38"/>
                </a:solidFill>
                <a:latin typeface="Trebuchet MS"/>
                <a:cs typeface="Trebuchet MS"/>
              </a:rPr>
              <a:t>water.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831" y="764540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5">
                <a:moveTo>
                  <a:pt x="0" y="0"/>
                </a:moveTo>
                <a:lnTo>
                  <a:pt x="11224806" y="0"/>
                </a:lnTo>
              </a:path>
            </a:pathLst>
          </a:custGeom>
          <a:ln w="1905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</a:t>
            </a:r>
            <a:r>
              <a:rPr spc="-6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Thermal</a:t>
            </a:r>
            <a:r>
              <a:rPr spc="-75" dirty="0"/>
              <a:t> </a:t>
            </a:r>
            <a:r>
              <a:rPr spc="-10" dirty="0"/>
              <a:t>Power</a:t>
            </a:r>
            <a:r>
              <a:rPr spc="-50" dirty="0"/>
              <a:t> </a:t>
            </a:r>
            <a:r>
              <a:rPr spc="80" dirty="0"/>
              <a:t>Plants</a:t>
            </a:r>
            <a:r>
              <a:rPr spc="-45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spc="-10" dirty="0"/>
              <a:t>India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278" y="1010805"/>
            <a:ext cx="9879533" cy="54756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36028" y="5684167"/>
            <a:ext cx="1426210" cy="5930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i="1" dirty="0">
                <a:solidFill>
                  <a:srgbClr val="2D2D38"/>
                </a:solidFill>
                <a:latin typeface="Trebuchet MS"/>
                <a:cs typeface="Trebuchet MS"/>
              </a:rPr>
              <a:t>Andaman</a:t>
            </a:r>
            <a:r>
              <a:rPr sz="900" i="1" spc="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65" dirty="0">
                <a:solidFill>
                  <a:srgbClr val="2D2D38"/>
                </a:solidFill>
                <a:latin typeface="Trebuchet MS"/>
                <a:cs typeface="Trebuchet MS"/>
              </a:rPr>
              <a:t>&amp;</a:t>
            </a:r>
            <a:r>
              <a:rPr sz="900" i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D2D38"/>
                </a:solidFill>
                <a:latin typeface="Trebuchet MS"/>
                <a:cs typeface="Trebuchet MS"/>
              </a:rPr>
              <a:t>Nicobar</a:t>
            </a:r>
            <a:r>
              <a:rPr sz="900" i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Islands</a:t>
            </a:r>
            <a:endParaRPr sz="900">
              <a:latin typeface="Trebuchet MS"/>
              <a:cs typeface="Trebuchet MS"/>
            </a:endParaRPr>
          </a:p>
          <a:p>
            <a:pPr marL="250825">
              <a:lnSpc>
                <a:spcPct val="100000"/>
              </a:lnSpc>
              <a:spcBef>
                <a:spcPts val="465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0825">
              <a:lnSpc>
                <a:spcPct val="100000"/>
              </a:lnSpc>
            </a:pPr>
            <a:r>
              <a:rPr sz="1050" spc="80" dirty="0">
                <a:latin typeface="Tahoma"/>
                <a:cs typeface="Tahoma"/>
              </a:rPr>
              <a:t>1</a:t>
            </a:r>
            <a:r>
              <a:rPr sz="1050" dirty="0">
                <a:latin typeface="Tahoma"/>
                <a:cs typeface="Tahoma"/>
              </a:rPr>
              <a:t> 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2890" y="1482952"/>
            <a:ext cx="1141095" cy="4591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Manipur</a:t>
            </a:r>
            <a:endParaRPr sz="900">
              <a:latin typeface="Trebuchet MS"/>
              <a:cs typeface="Trebuchet MS"/>
            </a:endParaRPr>
          </a:p>
          <a:p>
            <a:pPr marL="254635">
              <a:lnSpc>
                <a:spcPct val="100000"/>
              </a:lnSpc>
              <a:spcBef>
                <a:spcPts val="580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6954" y="756651"/>
            <a:ext cx="1257935" cy="6299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Assam</a:t>
            </a:r>
            <a:endParaRPr sz="900">
              <a:latin typeface="Trebuchet MS"/>
              <a:cs typeface="Trebuchet MS"/>
            </a:endParaRPr>
          </a:p>
          <a:p>
            <a:pPr marL="367030" indent="-116205">
              <a:lnSpc>
                <a:spcPct val="100000"/>
              </a:lnSpc>
              <a:spcBef>
                <a:spcPts val="625"/>
              </a:spcBef>
              <a:buAutoNum type="arabicPlain" startAt="2"/>
              <a:tabLst>
                <a:tab pos="367030" algn="l"/>
              </a:tabLst>
            </a:pP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367030" indent="-116205">
              <a:lnSpc>
                <a:spcPct val="100000"/>
              </a:lnSpc>
              <a:buAutoNum type="arabicPlain" startAt="2"/>
              <a:tabLst>
                <a:tab pos="367030" algn="l"/>
              </a:tabLst>
            </a:pPr>
            <a:r>
              <a:rPr sz="1050" dirty="0">
                <a:latin typeface="Tahoma"/>
                <a:cs typeface="Tahoma"/>
              </a:rPr>
              <a:t>State</a:t>
            </a:r>
            <a:r>
              <a:rPr sz="1050" spc="4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03460" y="5666028"/>
            <a:ext cx="101790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6954" y="5435853"/>
            <a:ext cx="377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Odisha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8698" y="3541214"/>
            <a:ext cx="1266190" cy="8166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Jharkhand</a:t>
            </a:r>
            <a:endParaRPr sz="900">
              <a:latin typeface="Trebuchet MS"/>
              <a:cs typeface="Trebuchet MS"/>
            </a:endParaRPr>
          </a:p>
          <a:p>
            <a:pPr marL="259079">
              <a:lnSpc>
                <a:spcPct val="100000"/>
              </a:lnSpc>
              <a:spcBef>
                <a:spcPts val="740"/>
              </a:spcBef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2890" y="2078192"/>
            <a:ext cx="1268730" cy="14008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Tripura</a:t>
            </a:r>
            <a:endParaRPr sz="900">
              <a:latin typeface="Trebuchet MS"/>
              <a:cs typeface="Trebuchet MS"/>
            </a:endParaRPr>
          </a:p>
          <a:p>
            <a:pPr marL="254635">
              <a:lnSpc>
                <a:spcPct val="100000"/>
              </a:lnSpc>
              <a:spcBef>
                <a:spcPts val="415"/>
              </a:spcBef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635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6510">
              <a:lnSpc>
                <a:spcPct val="100000"/>
              </a:lnSpc>
              <a:spcBef>
                <a:spcPts val="86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West</a:t>
            </a:r>
            <a:r>
              <a:rPr sz="900" i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Bengal</a:t>
            </a:r>
            <a:endParaRPr sz="900">
              <a:latin typeface="Trebuchet MS"/>
              <a:cs typeface="Trebuchet MS"/>
            </a:endParaRPr>
          </a:p>
          <a:p>
            <a:pPr marL="262890">
              <a:lnSpc>
                <a:spcPct val="100000"/>
              </a:lnSpc>
              <a:spcBef>
                <a:spcPts val="740"/>
              </a:spcBef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6289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6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6289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8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9505" y="5593198"/>
            <a:ext cx="1337310" cy="8159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i="1" dirty="0">
                <a:solidFill>
                  <a:srgbClr val="2D2D38"/>
                </a:solidFill>
                <a:latin typeface="Trebuchet MS"/>
                <a:cs typeface="Trebuchet MS"/>
              </a:rPr>
              <a:t>Andhra</a:t>
            </a:r>
            <a:r>
              <a:rPr sz="900" i="1" spc="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Pradesh</a:t>
            </a:r>
            <a:endParaRPr sz="900">
              <a:latin typeface="Trebuchet MS"/>
              <a:cs typeface="Trebuchet MS"/>
            </a:endParaRPr>
          </a:p>
          <a:p>
            <a:pPr marL="259079">
              <a:lnSpc>
                <a:spcPct val="100000"/>
              </a:lnSpc>
              <a:spcBef>
                <a:spcPts val="740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18</a:t>
            </a:r>
            <a:r>
              <a:rPr sz="1050" spc="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6750" y="4902820"/>
            <a:ext cx="1484630" cy="166623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705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Telangana</a:t>
            </a:r>
            <a:endParaRPr sz="900">
              <a:latin typeface="Trebuchet MS"/>
              <a:cs typeface="Trebuchet MS"/>
            </a:endParaRPr>
          </a:p>
          <a:p>
            <a:pPr marL="467995">
              <a:lnSpc>
                <a:spcPct val="100000"/>
              </a:lnSpc>
              <a:spcBef>
                <a:spcPts val="715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467995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5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32410">
              <a:lnSpc>
                <a:spcPct val="100000"/>
              </a:lnSpc>
              <a:spcBef>
                <a:spcPts val="88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Karnataka</a:t>
            </a:r>
            <a:endParaRPr sz="900">
              <a:latin typeface="Trebuchet MS"/>
              <a:cs typeface="Trebuchet MS"/>
            </a:endParaRPr>
          </a:p>
          <a:p>
            <a:pPr marL="478790">
              <a:lnSpc>
                <a:spcPct val="100000"/>
              </a:lnSpc>
              <a:spcBef>
                <a:spcPts val="735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47879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47879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800" dirty="0">
                <a:solidFill>
                  <a:srgbClr val="1A1A23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1A1A23"/>
                </a:solidFill>
                <a:latin typeface="Tahoma"/>
                <a:cs typeface="Tahoma"/>
              </a:rPr>
              <a:t>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0239" y="5603561"/>
            <a:ext cx="1264920" cy="8166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Kerala</a:t>
            </a:r>
            <a:endParaRPr sz="900">
              <a:latin typeface="Trebuchet MS"/>
              <a:cs typeface="Trebuchet MS"/>
            </a:endParaRPr>
          </a:p>
          <a:p>
            <a:pPr marL="259079">
              <a:lnSpc>
                <a:spcPct val="100000"/>
              </a:lnSpc>
              <a:spcBef>
                <a:spcPts val="740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</a:pPr>
            <a:r>
              <a:rPr sz="1050" spc="80" dirty="0">
                <a:latin typeface="Tahoma"/>
                <a:cs typeface="Tahoma"/>
              </a:rPr>
              <a:t>1</a:t>
            </a:r>
            <a:r>
              <a:rPr sz="1050" spc="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  <a:spcBef>
                <a:spcPts val="5"/>
              </a:spcBef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7903" y="5665723"/>
            <a:ext cx="133413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5" dirty="0">
                <a:solidFill>
                  <a:srgbClr val="2D2D38"/>
                </a:solidFill>
                <a:latin typeface="Trebuchet MS"/>
                <a:cs typeface="Trebuchet MS"/>
              </a:rPr>
              <a:t>Tamil</a:t>
            </a:r>
            <a:r>
              <a:rPr sz="900" i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20" dirty="0">
                <a:solidFill>
                  <a:srgbClr val="2D2D38"/>
                </a:solidFill>
                <a:latin typeface="Trebuchet MS"/>
                <a:cs typeface="Trebuchet MS"/>
              </a:rPr>
              <a:t>Nadu</a:t>
            </a:r>
            <a:endParaRPr sz="900">
              <a:latin typeface="Trebuchet MS"/>
              <a:cs typeface="Trebuchet MS"/>
            </a:endParaRPr>
          </a:p>
          <a:p>
            <a:pPr marL="254635">
              <a:lnSpc>
                <a:spcPct val="100000"/>
              </a:lnSpc>
              <a:spcBef>
                <a:spcPts val="869"/>
              </a:spcBef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635">
              <a:lnSpc>
                <a:spcPct val="100000"/>
              </a:lnSpc>
            </a:pPr>
            <a:r>
              <a:rPr sz="1050" spc="80" dirty="0">
                <a:latin typeface="Tahoma"/>
                <a:cs typeface="Tahoma"/>
              </a:rPr>
              <a:t>10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635">
              <a:lnSpc>
                <a:spcPct val="100000"/>
              </a:lnSpc>
              <a:spcBef>
                <a:spcPts val="5"/>
              </a:spcBef>
            </a:pPr>
            <a:r>
              <a:rPr sz="1050" spc="70" dirty="0">
                <a:latin typeface="Tahoma"/>
                <a:cs typeface="Tahoma"/>
              </a:rPr>
              <a:t>8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39892" y="5070449"/>
            <a:ext cx="1139825" cy="4591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Puducherry</a:t>
            </a:r>
            <a:endParaRPr sz="900">
              <a:latin typeface="Trebuchet MS"/>
              <a:cs typeface="Trebuchet MS"/>
            </a:endParaRPr>
          </a:p>
          <a:p>
            <a:pPr marL="254635">
              <a:lnSpc>
                <a:spcPct val="100000"/>
              </a:lnSpc>
              <a:spcBef>
                <a:spcPts val="580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80386" y="3914177"/>
            <a:ext cx="3068320" cy="1472565"/>
          </a:xfrm>
          <a:custGeom>
            <a:avLst/>
            <a:gdLst/>
            <a:ahLst/>
            <a:cxnLst/>
            <a:rect l="l" t="t" r="r" b="b"/>
            <a:pathLst>
              <a:path w="3068320" h="1472564">
                <a:moveTo>
                  <a:pt x="11430" y="1463764"/>
                </a:moveTo>
                <a:lnTo>
                  <a:pt x="0" y="1469225"/>
                </a:lnTo>
                <a:lnTo>
                  <a:pt x="1269" y="1472146"/>
                </a:lnTo>
                <a:lnTo>
                  <a:pt x="12826" y="1466685"/>
                </a:lnTo>
                <a:lnTo>
                  <a:pt x="11430" y="1463764"/>
                </a:lnTo>
                <a:close/>
              </a:path>
              <a:path w="3068320" h="1472564">
                <a:moveTo>
                  <a:pt x="31495" y="1454239"/>
                </a:moveTo>
                <a:lnTo>
                  <a:pt x="20065" y="1459700"/>
                </a:lnTo>
                <a:lnTo>
                  <a:pt x="21336" y="1462621"/>
                </a:lnTo>
                <a:lnTo>
                  <a:pt x="32893" y="1457160"/>
                </a:lnTo>
                <a:lnTo>
                  <a:pt x="31495" y="1454239"/>
                </a:lnTo>
                <a:close/>
              </a:path>
              <a:path w="3068320" h="1472564">
                <a:moveTo>
                  <a:pt x="51562" y="1444841"/>
                </a:moveTo>
                <a:lnTo>
                  <a:pt x="40131" y="1450175"/>
                </a:lnTo>
                <a:lnTo>
                  <a:pt x="41529" y="1453096"/>
                </a:lnTo>
                <a:lnTo>
                  <a:pt x="52958" y="1447635"/>
                </a:lnTo>
                <a:lnTo>
                  <a:pt x="51562" y="1444841"/>
                </a:lnTo>
                <a:close/>
              </a:path>
              <a:path w="3068320" h="1472564">
                <a:moveTo>
                  <a:pt x="71755" y="1435316"/>
                </a:moveTo>
                <a:lnTo>
                  <a:pt x="60198" y="1440777"/>
                </a:lnTo>
                <a:lnTo>
                  <a:pt x="61594" y="1443571"/>
                </a:lnTo>
                <a:lnTo>
                  <a:pt x="73025" y="1438110"/>
                </a:lnTo>
                <a:lnTo>
                  <a:pt x="71755" y="1435316"/>
                </a:lnTo>
                <a:close/>
              </a:path>
              <a:path w="3068320" h="1472564">
                <a:moveTo>
                  <a:pt x="91820" y="1425791"/>
                </a:moveTo>
                <a:lnTo>
                  <a:pt x="80263" y="1431252"/>
                </a:lnTo>
                <a:lnTo>
                  <a:pt x="81661" y="1434046"/>
                </a:lnTo>
                <a:lnTo>
                  <a:pt x="93090" y="1428712"/>
                </a:lnTo>
                <a:lnTo>
                  <a:pt x="91820" y="1425791"/>
                </a:lnTo>
                <a:close/>
              </a:path>
              <a:path w="3068320" h="1472564">
                <a:moveTo>
                  <a:pt x="111887" y="1416266"/>
                </a:moveTo>
                <a:lnTo>
                  <a:pt x="100456" y="1421727"/>
                </a:lnTo>
                <a:lnTo>
                  <a:pt x="101726" y="1424648"/>
                </a:lnTo>
                <a:lnTo>
                  <a:pt x="113283" y="1419187"/>
                </a:lnTo>
                <a:lnTo>
                  <a:pt x="111887" y="1416266"/>
                </a:lnTo>
                <a:close/>
              </a:path>
              <a:path w="3068320" h="1472564">
                <a:moveTo>
                  <a:pt x="131952" y="1406741"/>
                </a:moveTo>
                <a:lnTo>
                  <a:pt x="120523" y="1412202"/>
                </a:lnTo>
                <a:lnTo>
                  <a:pt x="121793" y="1415123"/>
                </a:lnTo>
                <a:lnTo>
                  <a:pt x="133350" y="1409662"/>
                </a:lnTo>
                <a:lnTo>
                  <a:pt x="131952" y="1406741"/>
                </a:lnTo>
                <a:close/>
              </a:path>
              <a:path w="3068320" h="1472564">
                <a:moveTo>
                  <a:pt x="152019" y="1397343"/>
                </a:moveTo>
                <a:lnTo>
                  <a:pt x="140588" y="1402677"/>
                </a:lnTo>
                <a:lnTo>
                  <a:pt x="141986" y="1405598"/>
                </a:lnTo>
                <a:lnTo>
                  <a:pt x="153415" y="1400137"/>
                </a:lnTo>
                <a:lnTo>
                  <a:pt x="152019" y="1397343"/>
                </a:lnTo>
                <a:close/>
              </a:path>
              <a:path w="3068320" h="1472564">
                <a:moveTo>
                  <a:pt x="172212" y="1387818"/>
                </a:moveTo>
                <a:lnTo>
                  <a:pt x="160655" y="1393279"/>
                </a:lnTo>
                <a:lnTo>
                  <a:pt x="162051" y="1396073"/>
                </a:lnTo>
                <a:lnTo>
                  <a:pt x="173481" y="1390612"/>
                </a:lnTo>
                <a:lnTo>
                  <a:pt x="172212" y="1387818"/>
                </a:lnTo>
                <a:close/>
              </a:path>
              <a:path w="3068320" h="1472564">
                <a:moveTo>
                  <a:pt x="192277" y="1378293"/>
                </a:moveTo>
                <a:lnTo>
                  <a:pt x="180720" y="1383754"/>
                </a:lnTo>
                <a:lnTo>
                  <a:pt x="182118" y="1386548"/>
                </a:lnTo>
                <a:lnTo>
                  <a:pt x="193548" y="1381214"/>
                </a:lnTo>
                <a:lnTo>
                  <a:pt x="192277" y="1378293"/>
                </a:lnTo>
                <a:close/>
              </a:path>
              <a:path w="3068320" h="1472564">
                <a:moveTo>
                  <a:pt x="212344" y="1368768"/>
                </a:moveTo>
                <a:lnTo>
                  <a:pt x="200913" y="1374229"/>
                </a:lnTo>
                <a:lnTo>
                  <a:pt x="202183" y="1377150"/>
                </a:lnTo>
                <a:lnTo>
                  <a:pt x="213740" y="1371689"/>
                </a:lnTo>
                <a:lnTo>
                  <a:pt x="212344" y="1368768"/>
                </a:lnTo>
                <a:close/>
              </a:path>
              <a:path w="3068320" h="1472564">
                <a:moveTo>
                  <a:pt x="232410" y="1359243"/>
                </a:moveTo>
                <a:lnTo>
                  <a:pt x="220980" y="1364704"/>
                </a:lnTo>
                <a:lnTo>
                  <a:pt x="222250" y="1367625"/>
                </a:lnTo>
                <a:lnTo>
                  <a:pt x="233806" y="1362164"/>
                </a:lnTo>
                <a:lnTo>
                  <a:pt x="232410" y="1359243"/>
                </a:lnTo>
                <a:close/>
              </a:path>
              <a:path w="3068320" h="1472564">
                <a:moveTo>
                  <a:pt x="252475" y="1349845"/>
                </a:moveTo>
                <a:lnTo>
                  <a:pt x="241045" y="1355179"/>
                </a:lnTo>
                <a:lnTo>
                  <a:pt x="242443" y="1358100"/>
                </a:lnTo>
                <a:lnTo>
                  <a:pt x="253873" y="1352639"/>
                </a:lnTo>
                <a:lnTo>
                  <a:pt x="252475" y="1349845"/>
                </a:lnTo>
                <a:close/>
              </a:path>
              <a:path w="3068320" h="1472564">
                <a:moveTo>
                  <a:pt x="272669" y="1340320"/>
                </a:moveTo>
                <a:lnTo>
                  <a:pt x="261112" y="1345654"/>
                </a:lnTo>
                <a:lnTo>
                  <a:pt x="262508" y="1348575"/>
                </a:lnTo>
                <a:lnTo>
                  <a:pt x="273938" y="1343114"/>
                </a:lnTo>
                <a:lnTo>
                  <a:pt x="272669" y="1340320"/>
                </a:lnTo>
                <a:close/>
              </a:path>
              <a:path w="3068320" h="1472564">
                <a:moveTo>
                  <a:pt x="292735" y="1330795"/>
                </a:moveTo>
                <a:lnTo>
                  <a:pt x="281177" y="1336256"/>
                </a:lnTo>
                <a:lnTo>
                  <a:pt x="282575" y="1339050"/>
                </a:lnTo>
                <a:lnTo>
                  <a:pt x="294005" y="1333716"/>
                </a:lnTo>
                <a:lnTo>
                  <a:pt x="292735" y="1330795"/>
                </a:lnTo>
                <a:close/>
              </a:path>
              <a:path w="3068320" h="1472564">
                <a:moveTo>
                  <a:pt x="312800" y="1321270"/>
                </a:moveTo>
                <a:lnTo>
                  <a:pt x="301370" y="1326731"/>
                </a:lnTo>
                <a:lnTo>
                  <a:pt x="302640" y="1329525"/>
                </a:lnTo>
                <a:lnTo>
                  <a:pt x="314198" y="1324191"/>
                </a:lnTo>
                <a:lnTo>
                  <a:pt x="312800" y="1321270"/>
                </a:lnTo>
                <a:close/>
              </a:path>
              <a:path w="3068320" h="1472564">
                <a:moveTo>
                  <a:pt x="332867" y="1311745"/>
                </a:moveTo>
                <a:lnTo>
                  <a:pt x="321437" y="1317206"/>
                </a:lnTo>
                <a:lnTo>
                  <a:pt x="322706" y="1320127"/>
                </a:lnTo>
                <a:lnTo>
                  <a:pt x="334263" y="1314666"/>
                </a:lnTo>
                <a:lnTo>
                  <a:pt x="332867" y="1311745"/>
                </a:lnTo>
                <a:close/>
              </a:path>
              <a:path w="3068320" h="1472564">
                <a:moveTo>
                  <a:pt x="352932" y="1302220"/>
                </a:moveTo>
                <a:lnTo>
                  <a:pt x="341502" y="1307681"/>
                </a:lnTo>
                <a:lnTo>
                  <a:pt x="342900" y="1310602"/>
                </a:lnTo>
                <a:lnTo>
                  <a:pt x="354330" y="1305141"/>
                </a:lnTo>
                <a:lnTo>
                  <a:pt x="352932" y="1302220"/>
                </a:lnTo>
                <a:close/>
              </a:path>
              <a:path w="3068320" h="1472564">
                <a:moveTo>
                  <a:pt x="373125" y="1292822"/>
                </a:moveTo>
                <a:lnTo>
                  <a:pt x="361569" y="1298156"/>
                </a:lnTo>
                <a:lnTo>
                  <a:pt x="362965" y="1301077"/>
                </a:lnTo>
                <a:lnTo>
                  <a:pt x="374395" y="1295616"/>
                </a:lnTo>
                <a:lnTo>
                  <a:pt x="373125" y="1292822"/>
                </a:lnTo>
                <a:close/>
              </a:path>
              <a:path w="3068320" h="1472564">
                <a:moveTo>
                  <a:pt x="393192" y="1283297"/>
                </a:moveTo>
                <a:lnTo>
                  <a:pt x="381635" y="1288758"/>
                </a:lnTo>
                <a:lnTo>
                  <a:pt x="383031" y="1291552"/>
                </a:lnTo>
                <a:lnTo>
                  <a:pt x="394588" y="1286091"/>
                </a:lnTo>
                <a:lnTo>
                  <a:pt x="393192" y="1283297"/>
                </a:lnTo>
                <a:close/>
              </a:path>
              <a:path w="3068320" h="1472564">
                <a:moveTo>
                  <a:pt x="413257" y="1273772"/>
                </a:moveTo>
                <a:lnTo>
                  <a:pt x="401827" y="1279233"/>
                </a:lnTo>
                <a:lnTo>
                  <a:pt x="403098" y="1282027"/>
                </a:lnTo>
                <a:lnTo>
                  <a:pt x="414655" y="1276693"/>
                </a:lnTo>
                <a:lnTo>
                  <a:pt x="413257" y="1273772"/>
                </a:lnTo>
                <a:close/>
              </a:path>
              <a:path w="3068320" h="1472564">
                <a:moveTo>
                  <a:pt x="433324" y="1264247"/>
                </a:moveTo>
                <a:lnTo>
                  <a:pt x="421894" y="1269708"/>
                </a:lnTo>
                <a:lnTo>
                  <a:pt x="423290" y="1272629"/>
                </a:lnTo>
                <a:lnTo>
                  <a:pt x="434720" y="1267168"/>
                </a:lnTo>
                <a:lnTo>
                  <a:pt x="433324" y="1264247"/>
                </a:lnTo>
                <a:close/>
              </a:path>
              <a:path w="3068320" h="1472564">
                <a:moveTo>
                  <a:pt x="453389" y="1254722"/>
                </a:moveTo>
                <a:lnTo>
                  <a:pt x="441960" y="1260183"/>
                </a:lnTo>
                <a:lnTo>
                  <a:pt x="443356" y="1263104"/>
                </a:lnTo>
                <a:lnTo>
                  <a:pt x="454787" y="1257643"/>
                </a:lnTo>
                <a:lnTo>
                  <a:pt x="453389" y="1254722"/>
                </a:lnTo>
                <a:close/>
              </a:path>
              <a:path w="3068320" h="1472564">
                <a:moveTo>
                  <a:pt x="473582" y="1245324"/>
                </a:moveTo>
                <a:lnTo>
                  <a:pt x="462025" y="1250658"/>
                </a:lnTo>
                <a:lnTo>
                  <a:pt x="463423" y="1253579"/>
                </a:lnTo>
                <a:lnTo>
                  <a:pt x="474852" y="1248118"/>
                </a:lnTo>
                <a:lnTo>
                  <a:pt x="473582" y="1245324"/>
                </a:lnTo>
                <a:close/>
              </a:path>
              <a:path w="3068320" h="1472564">
                <a:moveTo>
                  <a:pt x="493649" y="1235799"/>
                </a:moveTo>
                <a:lnTo>
                  <a:pt x="482092" y="1241260"/>
                </a:lnTo>
                <a:lnTo>
                  <a:pt x="483488" y="1244054"/>
                </a:lnTo>
                <a:lnTo>
                  <a:pt x="495045" y="1238593"/>
                </a:lnTo>
                <a:lnTo>
                  <a:pt x="493649" y="1235799"/>
                </a:lnTo>
                <a:close/>
              </a:path>
              <a:path w="3068320" h="1472564">
                <a:moveTo>
                  <a:pt x="513714" y="1226274"/>
                </a:moveTo>
                <a:lnTo>
                  <a:pt x="502285" y="1231735"/>
                </a:lnTo>
                <a:lnTo>
                  <a:pt x="503555" y="1234529"/>
                </a:lnTo>
                <a:lnTo>
                  <a:pt x="515112" y="1229195"/>
                </a:lnTo>
                <a:lnTo>
                  <a:pt x="513714" y="1226274"/>
                </a:lnTo>
                <a:close/>
              </a:path>
              <a:path w="3068320" h="1472564">
                <a:moveTo>
                  <a:pt x="533781" y="1216749"/>
                </a:moveTo>
                <a:lnTo>
                  <a:pt x="522350" y="1222210"/>
                </a:lnTo>
                <a:lnTo>
                  <a:pt x="523748" y="1225131"/>
                </a:lnTo>
                <a:lnTo>
                  <a:pt x="535177" y="1219670"/>
                </a:lnTo>
                <a:lnTo>
                  <a:pt x="533781" y="1216749"/>
                </a:lnTo>
                <a:close/>
              </a:path>
              <a:path w="3068320" h="1472564">
                <a:moveTo>
                  <a:pt x="553846" y="1207224"/>
                </a:moveTo>
                <a:lnTo>
                  <a:pt x="542417" y="1212685"/>
                </a:lnTo>
                <a:lnTo>
                  <a:pt x="543813" y="1215606"/>
                </a:lnTo>
                <a:lnTo>
                  <a:pt x="555244" y="1210145"/>
                </a:lnTo>
                <a:lnTo>
                  <a:pt x="553846" y="1207224"/>
                </a:lnTo>
                <a:close/>
              </a:path>
              <a:path w="3068320" h="1472564">
                <a:moveTo>
                  <a:pt x="574039" y="1197826"/>
                </a:moveTo>
                <a:lnTo>
                  <a:pt x="562482" y="1203160"/>
                </a:lnTo>
                <a:lnTo>
                  <a:pt x="563880" y="1206081"/>
                </a:lnTo>
                <a:lnTo>
                  <a:pt x="575310" y="1200620"/>
                </a:lnTo>
                <a:lnTo>
                  <a:pt x="574039" y="1197826"/>
                </a:lnTo>
                <a:close/>
              </a:path>
              <a:path w="3068320" h="1472564">
                <a:moveTo>
                  <a:pt x="594106" y="1188301"/>
                </a:moveTo>
                <a:lnTo>
                  <a:pt x="582549" y="1193762"/>
                </a:lnTo>
                <a:lnTo>
                  <a:pt x="583945" y="1196556"/>
                </a:lnTo>
                <a:lnTo>
                  <a:pt x="595502" y="1191095"/>
                </a:lnTo>
                <a:lnTo>
                  <a:pt x="594106" y="1188301"/>
                </a:lnTo>
                <a:close/>
              </a:path>
              <a:path w="3068320" h="1472564">
                <a:moveTo>
                  <a:pt x="614171" y="1178776"/>
                </a:moveTo>
                <a:lnTo>
                  <a:pt x="602742" y="1184237"/>
                </a:lnTo>
                <a:lnTo>
                  <a:pt x="604012" y="1187031"/>
                </a:lnTo>
                <a:lnTo>
                  <a:pt x="615569" y="1181697"/>
                </a:lnTo>
                <a:lnTo>
                  <a:pt x="614171" y="1178776"/>
                </a:lnTo>
                <a:close/>
              </a:path>
              <a:path w="3068320" h="1472564">
                <a:moveTo>
                  <a:pt x="634238" y="1169251"/>
                </a:moveTo>
                <a:lnTo>
                  <a:pt x="622807" y="1174712"/>
                </a:lnTo>
                <a:lnTo>
                  <a:pt x="624205" y="1177633"/>
                </a:lnTo>
                <a:lnTo>
                  <a:pt x="635635" y="1172172"/>
                </a:lnTo>
                <a:lnTo>
                  <a:pt x="634238" y="1169251"/>
                </a:lnTo>
                <a:close/>
              </a:path>
              <a:path w="3068320" h="1472564">
                <a:moveTo>
                  <a:pt x="654304" y="1159726"/>
                </a:moveTo>
                <a:lnTo>
                  <a:pt x="642874" y="1165187"/>
                </a:lnTo>
                <a:lnTo>
                  <a:pt x="644270" y="1168108"/>
                </a:lnTo>
                <a:lnTo>
                  <a:pt x="655701" y="1162647"/>
                </a:lnTo>
                <a:lnTo>
                  <a:pt x="654304" y="1159726"/>
                </a:lnTo>
                <a:close/>
              </a:path>
              <a:path w="3068320" h="1472564">
                <a:moveTo>
                  <a:pt x="674496" y="1150328"/>
                </a:moveTo>
                <a:lnTo>
                  <a:pt x="662939" y="1155662"/>
                </a:lnTo>
                <a:lnTo>
                  <a:pt x="664337" y="1158583"/>
                </a:lnTo>
                <a:lnTo>
                  <a:pt x="675767" y="1153122"/>
                </a:lnTo>
                <a:lnTo>
                  <a:pt x="674496" y="1150328"/>
                </a:lnTo>
                <a:close/>
              </a:path>
              <a:path w="3068320" h="1472564">
                <a:moveTo>
                  <a:pt x="694563" y="1140803"/>
                </a:moveTo>
                <a:lnTo>
                  <a:pt x="683006" y="1146137"/>
                </a:lnTo>
                <a:lnTo>
                  <a:pt x="684402" y="1149058"/>
                </a:lnTo>
                <a:lnTo>
                  <a:pt x="695960" y="1143597"/>
                </a:lnTo>
                <a:lnTo>
                  <a:pt x="694563" y="1140803"/>
                </a:lnTo>
                <a:close/>
              </a:path>
              <a:path w="3068320" h="1472564">
                <a:moveTo>
                  <a:pt x="714629" y="1131278"/>
                </a:moveTo>
                <a:lnTo>
                  <a:pt x="703199" y="1136739"/>
                </a:lnTo>
                <a:lnTo>
                  <a:pt x="704469" y="1139533"/>
                </a:lnTo>
                <a:lnTo>
                  <a:pt x="716026" y="1134199"/>
                </a:lnTo>
                <a:lnTo>
                  <a:pt x="714629" y="1131278"/>
                </a:lnTo>
                <a:close/>
              </a:path>
              <a:path w="3068320" h="1472564">
                <a:moveTo>
                  <a:pt x="734694" y="1121753"/>
                </a:moveTo>
                <a:lnTo>
                  <a:pt x="723264" y="1127214"/>
                </a:lnTo>
                <a:lnTo>
                  <a:pt x="724662" y="1130008"/>
                </a:lnTo>
                <a:lnTo>
                  <a:pt x="736092" y="1124674"/>
                </a:lnTo>
                <a:lnTo>
                  <a:pt x="734694" y="1121753"/>
                </a:lnTo>
                <a:close/>
              </a:path>
              <a:path w="3068320" h="1472564">
                <a:moveTo>
                  <a:pt x="754888" y="1112228"/>
                </a:moveTo>
                <a:lnTo>
                  <a:pt x="743331" y="1117689"/>
                </a:lnTo>
                <a:lnTo>
                  <a:pt x="744727" y="1120610"/>
                </a:lnTo>
                <a:lnTo>
                  <a:pt x="756157" y="1115149"/>
                </a:lnTo>
                <a:lnTo>
                  <a:pt x="754888" y="1112228"/>
                </a:lnTo>
                <a:close/>
              </a:path>
              <a:path w="3068320" h="1472564">
                <a:moveTo>
                  <a:pt x="774954" y="1102830"/>
                </a:moveTo>
                <a:lnTo>
                  <a:pt x="763396" y="1108164"/>
                </a:lnTo>
                <a:lnTo>
                  <a:pt x="764794" y="1111085"/>
                </a:lnTo>
                <a:lnTo>
                  <a:pt x="776224" y="1105624"/>
                </a:lnTo>
                <a:lnTo>
                  <a:pt x="774954" y="1102830"/>
                </a:lnTo>
                <a:close/>
              </a:path>
              <a:path w="3068320" h="1472564">
                <a:moveTo>
                  <a:pt x="795019" y="1093305"/>
                </a:moveTo>
                <a:lnTo>
                  <a:pt x="783589" y="1098639"/>
                </a:lnTo>
                <a:lnTo>
                  <a:pt x="784860" y="1101560"/>
                </a:lnTo>
                <a:lnTo>
                  <a:pt x="796417" y="1096099"/>
                </a:lnTo>
                <a:lnTo>
                  <a:pt x="795019" y="1093305"/>
                </a:lnTo>
                <a:close/>
              </a:path>
              <a:path w="3068320" h="1472564">
                <a:moveTo>
                  <a:pt x="815086" y="1083780"/>
                </a:moveTo>
                <a:lnTo>
                  <a:pt x="803656" y="1089241"/>
                </a:lnTo>
                <a:lnTo>
                  <a:pt x="804926" y="1092035"/>
                </a:lnTo>
                <a:lnTo>
                  <a:pt x="816482" y="1086574"/>
                </a:lnTo>
                <a:lnTo>
                  <a:pt x="815086" y="1083780"/>
                </a:lnTo>
                <a:close/>
              </a:path>
              <a:path w="3068320" h="1472564">
                <a:moveTo>
                  <a:pt x="835151" y="1074255"/>
                </a:moveTo>
                <a:lnTo>
                  <a:pt x="823721" y="1079716"/>
                </a:lnTo>
                <a:lnTo>
                  <a:pt x="825119" y="1082510"/>
                </a:lnTo>
                <a:lnTo>
                  <a:pt x="836549" y="1077176"/>
                </a:lnTo>
                <a:lnTo>
                  <a:pt x="835151" y="1074255"/>
                </a:lnTo>
                <a:close/>
              </a:path>
              <a:path w="3068320" h="1472564">
                <a:moveTo>
                  <a:pt x="855344" y="1064730"/>
                </a:moveTo>
                <a:lnTo>
                  <a:pt x="843788" y="1070191"/>
                </a:lnTo>
                <a:lnTo>
                  <a:pt x="845185" y="1073112"/>
                </a:lnTo>
                <a:lnTo>
                  <a:pt x="856614" y="1067651"/>
                </a:lnTo>
                <a:lnTo>
                  <a:pt x="855344" y="1064730"/>
                </a:lnTo>
                <a:close/>
              </a:path>
              <a:path w="3068320" h="1472564">
                <a:moveTo>
                  <a:pt x="875411" y="1055205"/>
                </a:moveTo>
                <a:lnTo>
                  <a:pt x="863854" y="1060666"/>
                </a:lnTo>
                <a:lnTo>
                  <a:pt x="865251" y="1063587"/>
                </a:lnTo>
                <a:lnTo>
                  <a:pt x="876681" y="1058126"/>
                </a:lnTo>
                <a:lnTo>
                  <a:pt x="875411" y="1055205"/>
                </a:lnTo>
                <a:close/>
              </a:path>
              <a:path w="3068320" h="1472564">
                <a:moveTo>
                  <a:pt x="895476" y="1045807"/>
                </a:moveTo>
                <a:lnTo>
                  <a:pt x="884046" y="1051141"/>
                </a:lnTo>
                <a:lnTo>
                  <a:pt x="885317" y="1054062"/>
                </a:lnTo>
                <a:lnTo>
                  <a:pt x="896874" y="1048601"/>
                </a:lnTo>
                <a:lnTo>
                  <a:pt x="895476" y="1045807"/>
                </a:lnTo>
                <a:close/>
              </a:path>
              <a:path w="3068320" h="1472564">
                <a:moveTo>
                  <a:pt x="915543" y="1036282"/>
                </a:moveTo>
                <a:lnTo>
                  <a:pt x="904113" y="1041743"/>
                </a:lnTo>
                <a:lnTo>
                  <a:pt x="905382" y="1044537"/>
                </a:lnTo>
                <a:lnTo>
                  <a:pt x="916939" y="1039076"/>
                </a:lnTo>
                <a:lnTo>
                  <a:pt x="915543" y="1036282"/>
                </a:lnTo>
                <a:close/>
              </a:path>
              <a:path w="3068320" h="1472564">
                <a:moveTo>
                  <a:pt x="935608" y="1026757"/>
                </a:moveTo>
                <a:lnTo>
                  <a:pt x="924179" y="1032218"/>
                </a:lnTo>
                <a:lnTo>
                  <a:pt x="925576" y="1035012"/>
                </a:lnTo>
                <a:lnTo>
                  <a:pt x="937006" y="1029678"/>
                </a:lnTo>
                <a:lnTo>
                  <a:pt x="935608" y="1026757"/>
                </a:lnTo>
                <a:close/>
              </a:path>
              <a:path w="3068320" h="1472564">
                <a:moveTo>
                  <a:pt x="955801" y="1017232"/>
                </a:moveTo>
                <a:lnTo>
                  <a:pt x="944244" y="1022693"/>
                </a:lnTo>
                <a:lnTo>
                  <a:pt x="945642" y="1025614"/>
                </a:lnTo>
                <a:lnTo>
                  <a:pt x="957071" y="1020153"/>
                </a:lnTo>
                <a:lnTo>
                  <a:pt x="955801" y="1017232"/>
                </a:lnTo>
                <a:close/>
              </a:path>
              <a:path w="3068320" h="1472564">
                <a:moveTo>
                  <a:pt x="975868" y="1007707"/>
                </a:moveTo>
                <a:lnTo>
                  <a:pt x="964311" y="1013168"/>
                </a:lnTo>
                <a:lnTo>
                  <a:pt x="965707" y="1016089"/>
                </a:lnTo>
                <a:lnTo>
                  <a:pt x="977138" y="1010628"/>
                </a:lnTo>
                <a:lnTo>
                  <a:pt x="975868" y="1007707"/>
                </a:lnTo>
                <a:close/>
              </a:path>
              <a:path w="3068320" h="1472564">
                <a:moveTo>
                  <a:pt x="995933" y="998309"/>
                </a:moveTo>
                <a:lnTo>
                  <a:pt x="984504" y="1003643"/>
                </a:lnTo>
                <a:lnTo>
                  <a:pt x="985774" y="1006564"/>
                </a:lnTo>
                <a:lnTo>
                  <a:pt x="997331" y="1001103"/>
                </a:lnTo>
                <a:lnTo>
                  <a:pt x="995933" y="998309"/>
                </a:lnTo>
                <a:close/>
              </a:path>
              <a:path w="3068320" h="1472564">
                <a:moveTo>
                  <a:pt x="1016000" y="988784"/>
                </a:moveTo>
                <a:lnTo>
                  <a:pt x="1004569" y="994245"/>
                </a:lnTo>
                <a:lnTo>
                  <a:pt x="1005839" y="997039"/>
                </a:lnTo>
                <a:lnTo>
                  <a:pt x="1017396" y="991578"/>
                </a:lnTo>
                <a:lnTo>
                  <a:pt x="1016000" y="988784"/>
                </a:lnTo>
                <a:close/>
              </a:path>
              <a:path w="3068320" h="1472564">
                <a:moveTo>
                  <a:pt x="1036065" y="979259"/>
                </a:moveTo>
                <a:lnTo>
                  <a:pt x="1024636" y="984720"/>
                </a:lnTo>
                <a:lnTo>
                  <a:pt x="1026032" y="987514"/>
                </a:lnTo>
                <a:lnTo>
                  <a:pt x="1037463" y="982180"/>
                </a:lnTo>
                <a:lnTo>
                  <a:pt x="1036065" y="979259"/>
                </a:lnTo>
                <a:close/>
              </a:path>
              <a:path w="3068320" h="1472564">
                <a:moveTo>
                  <a:pt x="1056258" y="969734"/>
                </a:moveTo>
                <a:lnTo>
                  <a:pt x="1044701" y="975195"/>
                </a:lnTo>
                <a:lnTo>
                  <a:pt x="1046099" y="978116"/>
                </a:lnTo>
                <a:lnTo>
                  <a:pt x="1057529" y="972655"/>
                </a:lnTo>
                <a:lnTo>
                  <a:pt x="1056258" y="969734"/>
                </a:lnTo>
                <a:close/>
              </a:path>
              <a:path w="3068320" h="1472564">
                <a:moveTo>
                  <a:pt x="1076325" y="960209"/>
                </a:moveTo>
                <a:lnTo>
                  <a:pt x="1064768" y="965670"/>
                </a:lnTo>
                <a:lnTo>
                  <a:pt x="1066164" y="968591"/>
                </a:lnTo>
                <a:lnTo>
                  <a:pt x="1077595" y="963130"/>
                </a:lnTo>
                <a:lnTo>
                  <a:pt x="1076325" y="960209"/>
                </a:lnTo>
                <a:close/>
              </a:path>
              <a:path w="3068320" h="1472564">
                <a:moveTo>
                  <a:pt x="1096390" y="950811"/>
                </a:moveTo>
                <a:lnTo>
                  <a:pt x="1084961" y="956145"/>
                </a:lnTo>
                <a:lnTo>
                  <a:pt x="1086231" y="959066"/>
                </a:lnTo>
                <a:lnTo>
                  <a:pt x="1097788" y="953605"/>
                </a:lnTo>
                <a:lnTo>
                  <a:pt x="1096390" y="950811"/>
                </a:lnTo>
                <a:close/>
              </a:path>
              <a:path w="3068320" h="1472564">
                <a:moveTo>
                  <a:pt x="1116457" y="941286"/>
                </a:moveTo>
                <a:lnTo>
                  <a:pt x="1105027" y="946747"/>
                </a:lnTo>
                <a:lnTo>
                  <a:pt x="1106296" y="949541"/>
                </a:lnTo>
                <a:lnTo>
                  <a:pt x="1117854" y="944080"/>
                </a:lnTo>
                <a:lnTo>
                  <a:pt x="1116457" y="941286"/>
                </a:lnTo>
                <a:close/>
              </a:path>
              <a:path w="3068320" h="1472564">
                <a:moveTo>
                  <a:pt x="1136523" y="931761"/>
                </a:moveTo>
                <a:lnTo>
                  <a:pt x="1125093" y="937222"/>
                </a:lnTo>
                <a:lnTo>
                  <a:pt x="1126489" y="940016"/>
                </a:lnTo>
                <a:lnTo>
                  <a:pt x="1137920" y="934682"/>
                </a:lnTo>
                <a:lnTo>
                  <a:pt x="1136523" y="931761"/>
                </a:lnTo>
                <a:close/>
              </a:path>
              <a:path w="3068320" h="1472564">
                <a:moveTo>
                  <a:pt x="1156715" y="922236"/>
                </a:moveTo>
                <a:lnTo>
                  <a:pt x="1145158" y="927697"/>
                </a:lnTo>
                <a:lnTo>
                  <a:pt x="1146556" y="930618"/>
                </a:lnTo>
                <a:lnTo>
                  <a:pt x="1157986" y="925157"/>
                </a:lnTo>
                <a:lnTo>
                  <a:pt x="1156715" y="922236"/>
                </a:lnTo>
                <a:close/>
              </a:path>
              <a:path w="3068320" h="1472564">
                <a:moveTo>
                  <a:pt x="1176782" y="912711"/>
                </a:moveTo>
                <a:lnTo>
                  <a:pt x="1165225" y="918172"/>
                </a:lnTo>
                <a:lnTo>
                  <a:pt x="1166621" y="921093"/>
                </a:lnTo>
                <a:lnTo>
                  <a:pt x="1178052" y="915632"/>
                </a:lnTo>
                <a:lnTo>
                  <a:pt x="1176782" y="912711"/>
                </a:lnTo>
                <a:close/>
              </a:path>
              <a:path w="3068320" h="1472564">
                <a:moveTo>
                  <a:pt x="1196848" y="903313"/>
                </a:moveTo>
                <a:lnTo>
                  <a:pt x="1185417" y="908647"/>
                </a:lnTo>
                <a:lnTo>
                  <a:pt x="1186688" y="911568"/>
                </a:lnTo>
                <a:lnTo>
                  <a:pt x="1198245" y="906107"/>
                </a:lnTo>
                <a:lnTo>
                  <a:pt x="1196848" y="903313"/>
                </a:lnTo>
                <a:close/>
              </a:path>
              <a:path w="3068320" h="1472564">
                <a:moveTo>
                  <a:pt x="1216914" y="893788"/>
                </a:moveTo>
                <a:lnTo>
                  <a:pt x="1205484" y="899122"/>
                </a:lnTo>
                <a:lnTo>
                  <a:pt x="1206753" y="902043"/>
                </a:lnTo>
                <a:lnTo>
                  <a:pt x="1218311" y="896582"/>
                </a:lnTo>
                <a:lnTo>
                  <a:pt x="1216914" y="893788"/>
                </a:lnTo>
                <a:close/>
              </a:path>
              <a:path w="3068320" h="1472564">
                <a:moveTo>
                  <a:pt x="1236979" y="884263"/>
                </a:moveTo>
                <a:lnTo>
                  <a:pt x="1225550" y="889724"/>
                </a:lnTo>
                <a:lnTo>
                  <a:pt x="1226947" y="892518"/>
                </a:lnTo>
                <a:lnTo>
                  <a:pt x="1238377" y="887184"/>
                </a:lnTo>
                <a:lnTo>
                  <a:pt x="1236979" y="884263"/>
                </a:lnTo>
                <a:close/>
              </a:path>
              <a:path w="3068320" h="1472564">
                <a:moveTo>
                  <a:pt x="1257173" y="874738"/>
                </a:moveTo>
                <a:lnTo>
                  <a:pt x="1245615" y="880199"/>
                </a:lnTo>
                <a:lnTo>
                  <a:pt x="1247013" y="882993"/>
                </a:lnTo>
                <a:lnTo>
                  <a:pt x="1258442" y="877659"/>
                </a:lnTo>
                <a:lnTo>
                  <a:pt x="1257173" y="874738"/>
                </a:lnTo>
                <a:close/>
              </a:path>
              <a:path w="3068320" h="1472564">
                <a:moveTo>
                  <a:pt x="1277239" y="865213"/>
                </a:moveTo>
                <a:lnTo>
                  <a:pt x="1265682" y="870674"/>
                </a:lnTo>
                <a:lnTo>
                  <a:pt x="1267078" y="873595"/>
                </a:lnTo>
                <a:lnTo>
                  <a:pt x="1278509" y="868134"/>
                </a:lnTo>
                <a:lnTo>
                  <a:pt x="1277239" y="865213"/>
                </a:lnTo>
                <a:close/>
              </a:path>
              <a:path w="3068320" h="1472564">
                <a:moveTo>
                  <a:pt x="1297304" y="855688"/>
                </a:moveTo>
                <a:lnTo>
                  <a:pt x="1285875" y="861149"/>
                </a:lnTo>
                <a:lnTo>
                  <a:pt x="1287145" y="864070"/>
                </a:lnTo>
                <a:lnTo>
                  <a:pt x="1298702" y="858609"/>
                </a:lnTo>
                <a:lnTo>
                  <a:pt x="1297304" y="855688"/>
                </a:lnTo>
                <a:close/>
              </a:path>
              <a:path w="3068320" h="1472564">
                <a:moveTo>
                  <a:pt x="1317371" y="846290"/>
                </a:moveTo>
                <a:lnTo>
                  <a:pt x="1305940" y="851624"/>
                </a:lnTo>
                <a:lnTo>
                  <a:pt x="1307338" y="854545"/>
                </a:lnTo>
                <a:lnTo>
                  <a:pt x="1318767" y="849084"/>
                </a:lnTo>
                <a:lnTo>
                  <a:pt x="1317371" y="846290"/>
                </a:lnTo>
                <a:close/>
              </a:path>
              <a:path w="3068320" h="1472564">
                <a:moveTo>
                  <a:pt x="1337437" y="836765"/>
                </a:moveTo>
                <a:lnTo>
                  <a:pt x="1326007" y="842226"/>
                </a:lnTo>
                <a:lnTo>
                  <a:pt x="1327403" y="845020"/>
                </a:lnTo>
                <a:lnTo>
                  <a:pt x="1338834" y="839559"/>
                </a:lnTo>
                <a:lnTo>
                  <a:pt x="1337437" y="836765"/>
                </a:lnTo>
                <a:close/>
              </a:path>
              <a:path w="3068320" h="1472564">
                <a:moveTo>
                  <a:pt x="1357629" y="827240"/>
                </a:moveTo>
                <a:lnTo>
                  <a:pt x="1346073" y="832701"/>
                </a:lnTo>
                <a:lnTo>
                  <a:pt x="1347470" y="835495"/>
                </a:lnTo>
                <a:lnTo>
                  <a:pt x="1358900" y="830161"/>
                </a:lnTo>
                <a:lnTo>
                  <a:pt x="1357629" y="827240"/>
                </a:lnTo>
                <a:close/>
              </a:path>
              <a:path w="3068320" h="1472564">
                <a:moveTo>
                  <a:pt x="1377696" y="817715"/>
                </a:moveTo>
                <a:lnTo>
                  <a:pt x="1366139" y="823176"/>
                </a:lnTo>
                <a:lnTo>
                  <a:pt x="1367536" y="826097"/>
                </a:lnTo>
                <a:lnTo>
                  <a:pt x="1379092" y="820636"/>
                </a:lnTo>
                <a:lnTo>
                  <a:pt x="1377696" y="817715"/>
                </a:lnTo>
                <a:close/>
              </a:path>
              <a:path w="3068320" h="1472564">
                <a:moveTo>
                  <a:pt x="1397762" y="808190"/>
                </a:moveTo>
                <a:lnTo>
                  <a:pt x="1386332" y="813651"/>
                </a:lnTo>
                <a:lnTo>
                  <a:pt x="1387602" y="816572"/>
                </a:lnTo>
                <a:lnTo>
                  <a:pt x="1399159" y="811111"/>
                </a:lnTo>
                <a:lnTo>
                  <a:pt x="1397762" y="808190"/>
                </a:lnTo>
                <a:close/>
              </a:path>
              <a:path w="3068320" h="1472564">
                <a:moveTo>
                  <a:pt x="1417827" y="798792"/>
                </a:moveTo>
                <a:lnTo>
                  <a:pt x="1406398" y="804126"/>
                </a:lnTo>
                <a:lnTo>
                  <a:pt x="1407795" y="807047"/>
                </a:lnTo>
                <a:lnTo>
                  <a:pt x="1419225" y="801586"/>
                </a:lnTo>
                <a:lnTo>
                  <a:pt x="1417827" y="798792"/>
                </a:lnTo>
                <a:close/>
              </a:path>
              <a:path w="3068320" h="1472564">
                <a:moveTo>
                  <a:pt x="1437893" y="789267"/>
                </a:moveTo>
                <a:lnTo>
                  <a:pt x="1426464" y="794728"/>
                </a:lnTo>
                <a:lnTo>
                  <a:pt x="1427861" y="797522"/>
                </a:lnTo>
                <a:lnTo>
                  <a:pt x="1439290" y="792061"/>
                </a:lnTo>
                <a:lnTo>
                  <a:pt x="1437893" y="789267"/>
                </a:lnTo>
                <a:close/>
              </a:path>
              <a:path w="3068320" h="1472564">
                <a:moveTo>
                  <a:pt x="1458087" y="779742"/>
                </a:moveTo>
                <a:lnTo>
                  <a:pt x="1446529" y="785203"/>
                </a:lnTo>
                <a:lnTo>
                  <a:pt x="1447927" y="787997"/>
                </a:lnTo>
                <a:lnTo>
                  <a:pt x="1459357" y="782663"/>
                </a:lnTo>
                <a:lnTo>
                  <a:pt x="1458087" y="779742"/>
                </a:lnTo>
                <a:close/>
              </a:path>
              <a:path w="3068320" h="1472564">
                <a:moveTo>
                  <a:pt x="1478152" y="770217"/>
                </a:moveTo>
                <a:lnTo>
                  <a:pt x="1466596" y="775678"/>
                </a:lnTo>
                <a:lnTo>
                  <a:pt x="1467992" y="778599"/>
                </a:lnTo>
                <a:lnTo>
                  <a:pt x="1479550" y="773138"/>
                </a:lnTo>
                <a:lnTo>
                  <a:pt x="1478152" y="770217"/>
                </a:lnTo>
                <a:close/>
              </a:path>
              <a:path w="3068320" h="1472564">
                <a:moveTo>
                  <a:pt x="1498218" y="760692"/>
                </a:moveTo>
                <a:lnTo>
                  <a:pt x="1486789" y="766153"/>
                </a:lnTo>
                <a:lnTo>
                  <a:pt x="1488059" y="769074"/>
                </a:lnTo>
                <a:lnTo>
                  <a:pt x="1499615" y="763613"/>
                </a:lnTo>
                <a:lnTo>
                  <a:pt x="1498218" y="760692"/>
                </a:lnTo>
                <a:close/>
              </a:path>
              <a:path w="3068320" h="1472564">
                <a:moveTo>
                  <a:pt x="1518285" y="751294"/>
                </a:moveTo>
                <a:lnTo>
                  <a:pt x="1506854" y="756628"/>
                </a:lnTo>
                <a:lnTo>
                  <a:pt x="1508252" y="759549"/>
                </a:lnTo>
                <a:lnTo>
                  <a:pt x="1519682" y="754088"/>
                </a:lnTo>
                <a:lnTo>
                  <a:pt x="1518285" y="751294"/>
                </a:lnTo>
                <a:close/>
              </a:path>
              <a:path w="3068320" h="1472564">
                <a:moveTo>
                  <a:pt x="1538351" y="741769"/>
                </a:moveTo>
                <a:lnTo>
                  <a:pt x="1526921" y="747230"/>
                </a:lnTo>
                <a:lnTo>
                  <a:pt x="1528317" y="750024"/>
                </a:lnTo>
                <a:lnTo>
                  <a:pt x="1539748" y="744563"/>
                </a:lnTo>
                <a:lnTo>
                  <a:pt x="1538351" y="741769"/>
                </a:lnTo>
                <a:close/>
              </a:path>
              <a:path w="3068320" h="1472564">
                <a:moveTo>
                  <a:pt x="1558543" y="732244"/>
                </a:moveTo>
                <a:lnTo>
                  <a:pt x="1546987" y="737705"/>
                </a:lnTo>
                <a:lnTo>
                  <a:pt x="1548384" y="740499"/>
                </a:lnTo>
                <a:lnTo>
                  <a:pt x="1559814" y="735165"/>
                </a:lnTo>
                <a:lnTo>
                  <a:pt x="1558543" y="732244"/>
                </a:lnTo>
                <a:close/>
              </a:path>
              <a:path w="3068320" h="1472564">
                <a:moveTo>
                  <a:pt x="1578610" y="722719"/>
                </a:moveTo>
                <a:lnTo>
                  <a:pt x="1567052" y="728180"/>
                </a:lnTo>
                <a:lnTo>
                  <a:pt x="1568450" y="731101"/>
                </a:lnTo>
                <a:lnTo>
                  <a:pt x="1580007" y="725640"/>
                </a:lnTo>
                <a:lnTo>
                  <a:pt x="1578610" y="722719"/>
                </a:lnTo>
                <a:close/>
              </a:path>
              <a:path w="3068320" h="1472564">
                <a:moveTo>
                  <a:pt x="1598676" y="713194"/>
                </a:moveTo>
                <a:lnTo>
                  <a:pt x="1587246" y="718655"/>
                </a:lnTo>
                <a:lnTo>
                  <a:pt x="1588515" y="721576"/>
                </a:lnTo>
                <a:lnTo>
                  <a:pt x="1600073" y="716115"/>
                </a:lnTo>
                <a:lnTo>
                  <a:pt x="1598676" y="713194"/>
                </a:lnTo>
                <a:close/>
              </a:path>
              <a:path w="3068320" h="1472564">
                <a:moveTo>
                  <a:pt x="1618741" y="703796"/>
                </a:moveTo>
                <a:lnTo>
                  <a:pt x="1607312" y="709130"/>
                </a:lnTo>
                <a:lnTo>
                  <a:pt x="1608709" y="712051"/>
                </a:lnTo>
                <a:lnTo>
                  <a:pt x="1620139" y="706590"/>
                </a:lnTo>
                <a:lnTo>
                  <a:pt x="1618741" y="703796"/>
                </a:lnTo>
                <a:close/>
              </a:path>
              <a:path w="3068320" h="1472564">
                <a:moveTo>
                  <a:pt x="1638808" y="694271"/>
                </a:moveTo>
                <a:lnTo>
                  <a:pt x="1627377" y="699732"/>
                </a:lnTo>
                <a:lnTo>
                  <a:pt x="1628775" y="702526"/>
                </a:lnTo>
                <a:lnTo>
                  <a:pt x="1640204" y="697065"/>
                </a:lnTo>
                <a:lnTo>
                  <a:pt x="1638808" y="694271"/>
                </a:lnTo>
                <a:close/>
              </a:path>
              <a:path w="3068320" h="1472564">
                <a:moveTo>
                  <a:pt x="1659001" y="684746"/>
                </a:moveTo>
                <a:lnTo>
                  <a:pt x="1647443" y="690207"/>
                </a:lnTo>
                <a:lnTo>
                  <a:pt x="1648840" y="693001"/>
                </a:lnTo>
                <a:lnTo>
                  <a:pt x="1660271" y="687667"/>
                </a:lnTo>
                <a:lnTo>
                  <a:pt x="1659001" y="684746"/>
                </a:lnTo>
                <a:close/>
              </a:path>
              <a:path w="3068320" h="1472564">
                <a:moveTo>
                  <a:pt x="1679066" y="675221"/>
                </a:moveTo>
                <a:lnTo>
                  <a:pt x="1667510" y="680682"/>
                </a:lnTo>
                <a:lnTo>
                  <a:pt x="1668907" y="683476"/>
                </a:lnTo>
                <a:lnTo>
                  <a:pt x="1680464" y="678142"/>
                </a:lnTo>
                <a:lnTo>
                  <a:pt x="1679066" y="675221"/>
                </a:lnTo>
                <a:close/>
              </a:path>
              <a:path w="3068320" h="1472564">
                <a:moveTo>
                  <a:pt x="1699133" y="665696"/>
                </a:moveTo>
                <a:lnTo>
                  <a:pt x="1687702" y="671157"/>
                </a:lnTo>
                <a:lnTo>
                  <a:pt x="1688973" y="674078"/>
                </a:lnTo>
                <a:lnTo>
                  <a:pt x="1700529" y="668617"/>
                </a:lnTo>
                <a:lnTo>
                  <a:pt x="1699133" y="665696"/>
                </a:lnTo>
                <a:close/>
              </a:path>
              <a:path w="3068320" h="1472564">
                <a:moveTo>
                  <a:pt x="1719199" y="656298"/>
                </a:moveTo>
                <a:lnTo>
                  <a:pt x="1707768" y="661632"/>
                </a:lnTo>
                <a:lnTo>
                  <a:pt x="1709165" y="664553"/>
                </a:lnTo>
                <a:lnTo>
                  <a:pt x="1720596" y="659092"/>
                </a:lnTo>
                <a:lnTo>
                  <a:pt x="1719199" y="656298"/>
                </a:lnTo>
                <a:close/>
              </a:path>
              <a:path w="3068320" h="1472564">
                <a:moveTo>
                  <a:pt x="1739264" y="646773"/>
                </a:moveTo>
                <a:lnTo>
                  <a:pt x="1727835" y="652107"/>
                </a:lnTo>
                <a:lnTo>
                  <a:pt x="1729232" y="655028"/>
                </a:lnTo>
                <a:lnTo>
                  <a:pt x="1740662" y="649567"/>
                </a:lnTo>
                <a:lnTo>
                  <a:pt x="1739264" y="646773"/>
                </a:lnTo>
                <a:close/>
              </a:path>
              <a:path w="3068320" h="1472564">
                <a:moveTo>
                  <a:pt x="1759458" y="637248"/>
                </a:moveTo>
                <a:lnTo>
                  <a:pt x="1747901" y="642709"/>
                </a:lnTo>
                <a:lnTo>
                  <a:pt x="1749298" y="645503"/>
                </a:lnTo>
                <a:lnTo>
                  <a:pt x="1760727" y="640169"/>
                </a:lnTo>
                <a:lnTo>
                  <a:pt x="1759458" y="637248"/>
                </a:lnTo>
                <a:close/>
              </a:path>
              <a:path w="3068320" h="1472564">
                <a:moveTo>
                  <a:pt x="1779524" y="627723"/>
                </a:moveTo>
                <a:lnTo>
                  <a:pt x="1767966" y="633184"/>
                </a:lnTo>
                <a:lnTo>
                  <a:pt x="1769364" y="635978"/>
                </a:lnTo>
                <a:lnTo>
                  <a:pt x="1780921" y="630644"/>
                </a:lnTo>
                <a:lnTo>
                  <a:pt x="1779524" y="627723"/>
                </a:lnTo>
                <a:close/>
              </a:path>
              <a:path w="3068320" h="1472564">
                <a:moveTo>
                  <a:pt x="1799589" y="618198"/>
                </a:moveTo>
                <a:lnTo>
                  <a:pt x="1788160" y="623659"/>
                </a:lnTo>
                <a:lnTo>
                  <a:pt x="1789429" y="626580"/>
                </a:lnTo>
                <a:lnTo>
                  <a:pt x="1800987" y="621119"/>
                </a:lnTo>
                <a:lnTo>
                  <a:pt x="1799589" y="618198"/>
                </a:lnTo>
                <a:close/>
              </a:path>
              <a:path w="3068320" h="1472564">
                <a:moveTo>
                  <a:pt x="1819655" y="608673"/>
                </a:moveTo>
                <a:lnTo>
                  <a:pt x="1808226" y="614134"/>
                </a:lnTo>
                <a:lnTo>
                  <a:pt x="1809623" y="617055"/>
                </a:lnTo>
                <a:lnTo>
                  <a:pt x="1821052" y="611594"/>
                </a:lnTo>
                <a:lnTo>
                  <a:pt x="1819655" y="608673"/>
                </a:lnTo>
                <a:close/>
              </a:path>
              <a:path w="3068320" h="1472564">
                <a:moveTo>
                  <a:pt x="1839849" y="599275"/>
                </a:moveTo>
                <a:lnTo>
                  <a:pt x="1828291" y="604609"/>
                </a:lnTo>
                <a:lnTo>
                  <a:pt x="1829689" y="607530"/>
                </a:lnTo>
                <a:lnTo>
                  <a:pt x="1841118" y="602069"/>
                </a:lnTo>
                <a:lnTo>
                  <a:pt x="1839849" y="599275"/>
                </a:lnTo>
                <a:close/>
              </a:path>
              <a:path w="3068320" h="1472564">
                <a:moveTo>
                  <a:pt x="1859914" y="589750"/>
                </a:moveTo>
                <a:lnTo>
                  <a:pt x="1848358" y="595211"/>
                </a:lnTo>
                <a:lnTo>
                  <a:pt x="1849754" y="598005"/>
                </a:lnTo>
                <a:lnTo>
                  <a:pt x="1861185" y="592544"/>
                </a:lnTo>
                <a:lnTo>
                  <a:pt x="1859914" y="589750"/>
                </a:lnTo>
                <a:close/>
              </a:path>
              <a:path w="3068320" h="1472564">
                <a:moveTo>
                  <a:pt x="1879980" y="580225"/>
                </a:moveTo>
                <a:lnTo>
                  <a:pt x="1868551" y="585686"/>
                </a:lnTo>
                <a:lnTo>
                  <a:pt x="1869821" y="588480"/>
                </a:lnTo>
                <a:lnTo>
                  <a:pt x="1881377" y="583146"/>
                </a:lnTo>
                <a:lnTo>
                  <a:pt x="1879980" y="580225"/>
                </a:lnTo>
                <a:close/>
              </a:path>
              <a:path w="3068320" h="1472564">
                <a:moveTo>
                  <a:pt x="1900047" y="570700"/>
                </a:moveTo>
                <a:lnTo>
                  <a:pt x="1888616" y="576161"/>
                </a:lnTo>
                <a:lnTo>
                  <a:pt x="1889887" y="579082"/>
                </a:lnTo>
                <a:lnTo>
                  <a:pt x="1901443" y="573621"/>
                </a:lnTo>
                <a:lnTo>
                  <a:pt x="1900047" y="570700"/>
                </a:lnTo>
                <a:close/>
              </a:path>
              <a:path w="3068320" h="1472564">
                <a:moveTo>
                  <a:pt x="1920113" y="561175"/>
                </a:moveTo>
                <a:lnTo>
                  <a:pt x="1908683" y="566636"/>
                </a:lnTo>
                <a:lnTo>
                  <a:pt x="1910079" y="569557"/>
                </a:lnTo>
                <a:lnTo>
                  <a:pt x="1921510" y="564096"/>
                </a:lnTo>
                <a:lnTo>
                  <a:pt x="1920113" y="561175"/>
                </a:lnTo>
                <a:close/>
              </a:path>
              <a:path w="3068320" h="1472564">
                <a:moveTo>
                  <a:pt x="1940305" y="551777"/>
                </a:moveTo>
                <a:lnTo>
                  <a:pt x="1928749" y="557111"/>
                </a:lnTo>
                <a:lnTo>
                  <a:pt x="1930146" y="560032"/>
                </a:lnTo>
                <a:lnTo>
                  <a:pt x="1941576" y="554571"/>
                </a:lnTo>
                <a:lnTo>
                  <a:pt x="1940305" y="551777"/>
                </a:lnTo>
                <a:close/>
              </a:path>
              <a:path w="3068320" h="1472564">
                <a:moveTo>
                  <a:pt x="1960372" y="542252"/>
                </a:moveTo>
                <a:lnTo>
                  <a:pt x="1948814" y="547713"/>
                </a:lnTo>
                <a:lnTo>
                  <a:pt x="1950212" y="550507"/>
                </a:lnTo>
                <a:lnTo>
                  <a:pt x="1961641" y="545046"/>
                </a:lnTo>
                <a:lnTo>
                  <a:pt x="1960372" y="542252"/>
                </a:lnTo>
                <a:close/>
              </a:path>
              <a:path w="3068320" h="1472564">
                <a:moveTo>
                  <a:pt x="1980438" y="532727"/>
                </a:moveTo>
                <a:lnTo>
                  <a:pt x="1969008" y="538188"/>
                </a:lnTo>
                <a:lnTo>
                  <a:pt x="1970277" y="540982"/>
                </a:lnTo>
                <a:lnTo>
                  <a:pt x="1981835" y="535648"/>
                </a:lnTo>
                <a:lnTo>
                  <a:pt x="1980438" y="532727"/>
                </a:lnTo>
                <a:close/>
              </a:path>
              <a:path w="3068320" h="1472564">
                <a:moveTo>
                  <a:pt x="2000503" y="523202"/>
                </a:moveTo>
                <a:lnTo>
                  <a:pt x="1989074" y="528663"/>
                </a:lnTo>
                <a:lnTo>
                  <a:pt x="1990343" y="531584"/>
                </a:lnTo>
                <a:lnTo>
                  <a:pt x="2001901" y="526123"/>
                </a:lnTo>
                <a:lnTo>
                  <a:pt x="2000503" y="523202"/>
                </a:lnTo>
                <a:close/>
              </a:path>
              <a:path w="3068320" h="1472564">
                <a:moveTo>
                  <a:pt x="2020570" y="513677"/>
                </a:moveTo>
                <a:lnTo>
                  <a:pt x="2009139" y="519138"/>
                </a:lnTo>
                <a:lnTo>
                  <a:pt x="2010537" y="522059"/>
                </a:lnTo>
                <a:lnTo>
                  <a:pt x="2021966" y="516598"/>
                </a:lnTo>
                <a:lnTo>
                  <a:pt x="2020570" y="513677"/>
                </a:lnTo>
                <a:close/>
              </a:path>
              <a:path w="3068320" h="1472564">
                <a:moveTo>
                  <a:pt x="2040763" y="504279"/>
                </a:moveTo>
                <a:lnTo>
                  <a:pt x="2029205" y="509613"/>
                </a:lnTo>
                <a:lnTo>
                  <a:pt x="2030602" y="512534"/>
                </a:lnTo>
                <a:lnTo>
                  <a:pt x="2042033" y="507073"/>
                </a:lnTo>
                <a:lnTo>
                  <a:pt x="2040763" y="504279"/>
                </a:lnTo>
                <a:close/>
              </a:path>
              <a:path w="3068320" h="1472564">
                <a:moveTo>
                  <a:pt x="2060828" y="494754"/>
                </a:moveTo>
                <a:lnTo>
                  <a:pt x="2049272" y="500215"/>
                </a:lnTo>
                <a:lnTo>
                  <a:pt x="2050668" y="503009"/>
                </a:lnTo>
                <a:lnTo>
                  <a:pt x="2062099" y="497548"/>
                </a:lnTo>
                <a:lnTo>
                  <a:pt x="2060828" y="494754"/>
                </a:lnTo>
                <a:close/>
              </a:path>
              <a:path w="3068320" h="1472564">
                <a:moveTo>
                  <a:pt x="2080895" y="485229"/>
                </a:moveTo>
                <a:lnTo>
                  <a:pt x="2069464" y="490690"/>
                </a:lnTo>
                <a:lnTo>
                  <a:pt x="2070735" y="493484"/>
                </a:lnTo>
                <a:lnTo>
                  <a:pt x="2082291" y="488150"/>
                </a:lnTo>
                <a:lnTo>
                  <a:pt x="2080895" y="485229"/>
                </a:lnTo>
                <a:close/>
              </a:path>
              <a:path w="3068320" h="1472564">
                <a:moveTo>
                  <a:pt x="2100961" y="475704"/>
                </a:moveTo>
                <a:lnTo>
                  <a:pt x="2089530" y="481165"/>
                </a:lnTo>
                <a:lnTo>
                  <a:pt x="2090801" y="484086"/>
                </a:lnTo>
                <a:lnTo>
                  <a:pt x="2102358" y="478625"/>
                </a:lnTo>
                <a:lnTo>
                  <a:pt x="2100961" y="475704"/>
                </a:lnTo>
                <a:close/>
              </a:path>
              <a:path w="3068320" h="1472564">
                <a:moveTo>
                  <a:pt x="2121027" y="466179"/>
                </a:moveTo>
                <a:lnTo>
                  <a:pt x="2109597" y="471640"/>
                </a:lnTo>
                <a:lnTo>
                  <a:pt x="2110993" y="474561"/>
                </a:lnTo>
                <a:lnTo>
                  <a:pt x="2122424" y="469100"/>
                </a:lnTo>
                <a:lnTo>
                  <a:pt x="2121027" y="466179"/>
                </a:lnTo>
                <a:close/>
              </a:path>
              <a:path w="3068320" h="1472564">
                <a:moveTo>
                  <a:pt x="2141220" y="456781"/>
                </a:moveTo>
                <a:lnTo>
                  <a:pt x="2129663" y="462115"/>
                </a:lnTo>
                <a:lnTo>
                  <a:pt x="2131060" y="465036"/>
                </a:lnTo>
                <a:lnTo>
                  <a:pt x="2142490" y="459575"/>
                </a:lnTo>
                <a:lnTo>
                  <a:pt x="2141220" y="456781"/>
                </a:lnTo>
                <a:close/>
              </a:path>
              <a:path w="3068320" h="1472564">
                <a:moveTo>
                  <a:pt x="2161286" y="447256"/>
                </a:moveTo>
                <a:lnTo>
                  <a:pt x="2149729" y="452590"/>
                </a:lnTo>
                <a:lnTo>
                  <a:pt x="2151126" y="455511"/>
                </a:lnTo>
                <a:lnTo>
                  <a:pt x="2162555" y="450050"/>
                </a:lnTo>
                <a:lnTo>
                  <a:pt x="2161286" y="447256"/>
                </a:lnTo>
                <a:close/>
              </a:path>
              <a:path w="3068320" h="1472564">
                <a:moveTo>
                  <a:pt x="2181352" y="437731"/>
                </a:moveTo>
                <a:lnTo>
                  <a:pt x="2169922" y="443192"/>
                </a:lnTo>
                <a:lnTo>
                  <a:pt x="2171191" y="445986"/>
                </a:lnTo>
                <a:lnTo>
                  <a:pt x="2182749" y="440652"/>
                </a:lnTo>
                <a:lnTo>
                  <a:pt x="2181352" y="437731"/>
                </a:lnTo>
                <a:close/>
              </a:path>
              <a:path w="3068320" h="1472564">
                <a:moveTo>
                  <a:pt x="2201417" y="428206"/>
                </a:moveTo>
                <a:lnTo>
                  <a:pt x="2189988" y="433667"/>
                </a:lnTo>
                <a:lnTo>
                  <a:pt x="2191258" y="436461"/>
                </a:lnTo>
                <a:lnTo>
                  <a:pt x="2202815" y="431127"/>
                </a:lnTo>
                <a:lnTo>
                  <a:pt x="2201417" y="428206"/>
                </a:lnTo>
                <a:close/>
              </a:path>
              <a:path w="3068320" h="1472564">
                <a:moveTo>
                  <a:pt x="2221484" y="418681"/>
                </a:moveTo>
                <a:lnTo>
                  <a:pt x="2210054" y="424142"/>
                </a:lnTo>
                <a:lnTo>
                  <a:pt x="2211451" y="427063"/>
                </a:lnTo>
                <a:lnTo>
                  <a:pt x="2222880" y="421602"/>
                </a:lnTo>
                <a:lnTo>
                  <a:pt x="2221484" y="418681"/>
                </a:lnTo>
                <a:close/>
              </a:path>
              <a:path w="3068320" h="1472564">
                <a:moveTo>
                  <a:pt x="2241677" y="409156"/>
                </a:moveTo>
                <a:lnTo>
                  <a:pt x="2230120" y="414617"/>
                </a:lnTo>
                <a:lnTo>
                  <a:pt x="2231516" y="417538"/>
                </a:lnTo>
                <a:lnTo>
                  <a:pt x="2242947" y="412077"/>
                </a:lnTo>
                <a:lnTo>
                  <a:pt x="2241677" y="409156"/>
                </a:lnTo>
                <a:close/>
              </a:path>
              <a:path w="3068320" h="1472564">
                <a:moveTo>
                  <a:pt x="2261742" y="399758"/>
                </a:moveTo>
                <a:lnTo>
                  <a:pt x="2250186" y="405092"/>
                </a:lnTo>
                <a:lnTo>
                  <a:pt x="2251583" y="408013"/>
                </a:lnTo>
                <a:lnTo>
                  <a:pt x="2263013" y="402552"/>
                </a:lnTo>
                <a:lnTo>
                  <a:pt x="2261742" y="399758"/>
                </a:lnTo>
                <a:close/>
              </a:path>
              <a:path w="3068320" h="1472564">
                <a:moveTo>
                  <a:pt x="2281809" y="390233"/>
                </a:moveTo>
                <a:lnTo>
                  <a:pt x="2270379" y="395694"/>
                </a:lnTo>
                <a:lnTo>
                  <a:pt x="2271649" y="398488"/>
                </a:lnTo>
                <a:lnTo>
                  <a:pt x="2283205" y="393027"/>
                </a:lnTo>
                <a:lnTo>
                  <a:pt x="2281809" y="390233"/>
                </a:lnTo>
                <a:close/>
              </a:path>
              <a:path w="3068320" h="1472564">
                <a:moveTo>
                  <a:pt x="2301875" y="380708"/>
                </a:moveTo>
                <a:lnTo>
                  <a:pt x="2290445" y="386169"/>
                </a:lnTo>
                <a:lnTo>
                  <a:pt x="2291715" y="388963"/>
                </a:lnTo>
                <a:lnTo>
                  <a:pt x="2303272" y="383629"/>
                </a:lnTo>
                <a:lnTo>
                  <a:pt x="2301875" y="380708"/>
                </a:lnTo>
                <a:close/>
              </a:path>
              <a:path w="3068320" h="1472564">
                <a:moveTo>
                  <a:pt x="2321941" y="371183"/>
                </a:moveTo>
                <a:lnTo>
                  <a:pt x="2310511" y="376644"/>
                </a:lnTo>
                <a:lnTo>
                  <a:pt x="2311908" y="379565"/>
                </a:lnTo>
                <a:lnTo>
                  <a:pt x="2323338" y="374104"/>
                </a:lnTo>
                <a:lnTo>
                  <a:pt x="2321941" y="371183"/>
                </a:lnTo>
                <a:close/>
              </a:path>
              <a:path w="3068320" h="1472564">
                <a:moveTo>
                  <a:pt x="2342134" y="361658"/>
                </a:moveTo>
                <a:lnTo>
                  <a:pt x="2330577" y="367119"/>
                </a:lnTo>
                <a:lnTo>
                  <a:pt x="2331974" y="370040"/>
                </a:lnTo>
                <a:lnTo>
                  <a:pt x="2343404" y="364579"/>
                </a:lnTo>
                <a:lnTo>
                  <a:pt x="2342134" y="361658"/>
                </a:lnTo>
                <a:close/>
              </a:path>
              <a:path w="3068320" h="1472564">
                <a:moveTo>
                  <a:pt x="2362200" y="352260"/>
                </a:moveTo>
                <a:lnTo>
                  <a:pt x="2350642" y="357594"/>
                </a:lnTo>
                <a:lnTo>
                  <a:pt x="2352040" y="360515"/>
                </a:lnTo>
                <a:lnTo>
                  <a:pt x="2363470" y="355054"/>
                </a:lnTo>
                <a:lnTo>
                  <a:pt x="2362200" y="352260"/>
                </a:lnTo>
                <a:close/>
              </a:path>
              <a:path w="3068320" h="1472564">
                <a:moveTo>
                  <a:pt x="2382266" y="342735"/>
                </a:moveTo>
                <a:lnTo>
                  <a:pt x="2370836" y="348196"/>
                </a:lnTo>
                <a:lnTo>
                  <a:pt x="2372105" y="350990"/>
                </a:lnTo>
                <a:lnTo>
                  <a:pt x="2383663" y="345529"/>
                </a:lnTo>
                <a:lnTo>
                  <a:pt x="2382266" y="342735"/>
                </a:lnTo>
                <a:close/>
              </a:path>
              <a:path w="3068320" h="1472564">
                <a:moveTo>
                  <a:pt x="2402332" y="333210"/>
                </a:moveTo>
                <a:lnTo>
                  <a:pt x="2390902" y="338671"/>
                </a:lnTo>
                <a:lnTo>
                  <a:pt x="2392299" y="341465"/>
                </a:lnTo>
                <a:lnTo>
                  <a:pt x="2403729" y="336131"/>
                </a:lnTo>
                <a:lnTo>
                  <a:pt x="2402332" y="333210"/>
                </a:lnTo>
                <a:close/>
              </a:path>
              <a:path w="3068320" h="1472564">
                <a:moveTo>
                  <a:pt x="2422398" y="323685"/>
                </a:moveTo>
                <a:lnTo>
                  <a:pt x="2410967" y="329146"/>
                </a:lnTo>
                <a:lnTo>
                  <a:pt x="2412365" y="332067"/>
                </a:lnTo>
                <a:lnTo>
                  <a:pt x="2423795" y="326606"/>
                </a:lnTo>
                <a:lnTo>
                  <a:pt x="2422398" y="323685"/>
                </a:lnTo>
                <a:close/>
              </a:path>
              <a:path w="3068320" h="1472564">
                <a:moveTo>
                  <a:pt x="2442591" y="314160"/>
                </a:moveTo>
                <a:lnTo>
                  <a:pt x="2431034" y="319621"/>
                </a:lnTo>
                <a:lnTo>
                  <a:pt x="2432430" y="322542"/>
                </a:lnTo>
                <a:lnTo>
                  <a:pt x="2443861" y="317081"/>
                </a:lnTo>
                <a:lnTo>
                  <a:pt x="2442591" y="314160"/>
                </a:lnTo>
                <a:close/>
              </a:path>
              <a:path w="3068320" h="1472564">
                <a:moveTo>
                  <a:pt x="2462657" y="304762"/>
                </a:moveTo>
                <a:lnTo>
                  <a:pt x="2451100" y="310096"/>
                </a:lnTo>
                <a:lnTo>
                  <a:pt x="2452497" y="313017"/>
                </a:lnTo>
                <a:lnTo>
                  <a:pt x="2464054" y="307556"/>
                </a:lnTo>
                <a:lnTo>
                  <a:pt x="2462657" y="304762"/>
                </a:lnTo>
                <a:close/>
              </a:path>
              <a:path w="3068320" h="1472564">
                <a:moveTo>
                  <a:pt x="2482723" y="295237"/>
                </a:moveTo>
                <a:lnTo>
                  <a:pt x="2471292" y="300698"/>
                </a:lnTo>
                <a:lnTo>
                  <a:pt x="2472563" y="303492"/>
                </a:lnTo>
                <a:lnTo>
                  <a:pt x="2484120" y="298031"/>
                </a:lnTo>
                <a:lnTo>
                  <a:pt x="2482723" y="295237"/>
                </a:lnTo>
                <a:close/>
              </a:path>
              <a:path w="3068320" h="1472564">
                <a:moveTo>
                  <a:pt x="2502789" y="285712"/>
                </a:moveTo>
                <a:lnTo>
                  <a:pt x="2491359" y="291173"/>
                </a:lnTo>
                <a:lnTo>
                  <a:pt x="2492755" y="293967"/>
                </a:lnTo>
                <a:lnTo>
                  <a:pt x="2504186" y="288633"/>
                </a:lnTo>
                <a:lnTo>
                  <a:pt x="2502789" y="285712"/>
                </a:lnTo>
                <a:close/>
              </a:path>
              <a:path w="3068320" h="1472564">
                <a:moveTo>
                  <a:pt x="2522854" y="276187"/>
                </a:moveTo>
                <a:lnTo>
                  <a:pt x="2511425" y="281648"/>
                </a:lnTo>
                <a:lnTo>
                  <a:pt x="2512822" y="284569"/>
                </a:lnTo>
                <a:lnTo>
                  <a:pt x="2524252" y="279108"/>
                </a:lnTo>
                <a:lnTo>
                  <a:pt x="2522854" y="276187"/>
                </a:lnTo>
                <a:close/>
              </a:path>
              <a:path w="3068320" h="1472564">
                <a:moveTo>
                  <a:pt x="2543048" y="266662"/>
                </a:moveTo>
                <a:lnTo>
                  <a:pt x="2531491" y="272123"/>
                </a:lnTo>
                <a:lnTo>
                  <a:pt x="2532888" y="275044"/>
                </a:lnTo>
                <a:lnTo>
                  <a:pt x="2544317" y="269583"/>
                </a:lnTo>
                <a:lnTo>
                  <a:pt x="2543048" y="266662"/>
                </a:lnTo>
                <a:close/>
              </a:path>
              <a:path w="3068320" h="1472564">
                <a:moveTo>
                  <a:pt x="2563114" y="257264"/>
                </a:moveTo>
                <a:lnTo>
                  <a:pt x="2551557" y="262598"/>
                </a:lnTo>
                <a:lnTo>
                  <a:pt x="2552954" y="265519"/>
                </a:lnTo>
                <a:lnTo>
                  <a:pt x="2564511" y="260058"/>
                </a:lnTo>
                <a:lnTo>
                  <a:pt x="2563114" y="257264"/>
                </a:lnTo>
                <a:close/>
              </a:path>
              <a:path w="3068320" h="1472564">
                <a:moveTo>
                  <a:pt x="2583179" y="247739"/>
                </a:moveTo>
                <a:lnTo>
                  <a:pt x="2571750" y="253073"/>
                </a:lnTo>
                <a:lnTo>
                  <a:pt x="2573020" y="255994"/>
                </a:lnTo>
                <a:lnTo>
                  <a:pt x="2584577" y="250533"/>
                </a:lnTo>
                <a:lnTo>
                  <a:pt x="2583179" y="247739"/>
                </a:lnTo>
                <a:close/>
              </a:path>
              <a:path w="3068320" h="1472564">
                <a:moveTo>
                  <a:pt x="2603246" y="238214"/>
                </a:moveTo>
                <a:lnTo>
                  <a:pt x="2591816" y="243675"/>
                </a:lnTo>
                <a:lnTo>
                  <a:pt x="2593213" y="246469"/>
                </a:lnTo>
                <a:lnTo>
                  <a:pt x="2604642" y="241135"/>
                </a:lnTo>
                <a:lnTo>
                  <a:pt x="2603246" y="238214"/>
                </a:lnTo>
                <a:close/>
              </a:path>
              <a:path w="3068320" h="1472564">
                <a:moveTo>
                  <a:pt x="2623312" y="228689"/>
                </a:moveTo>
                <a:lnTo>
                  <a:pt x="2611882" y="234150"/>
                </a:lnTo>
                <a:lnTo>
                  <a:pt x="2613279" y="236944"/>
                </a:lnTo>
                <a:lnTo>
                  <a:pt x="2624709" y="231610"/>
                </a:lnTo>
                <a:lnTo>
                  <a:pt x="2623312" y="228689"/>
                </a:lnTo>
                <a:close/>
              </a:path>
              <a:path w="3068320" h="1472564">
                <a:moveTo>
                  <a:pt x="2643504" y="219164"/>
                </a:moveTo>
                <a:lnTo>
                  <a:pt x="2631948" y="224625"/>
                </a:lnTo>
                <a:lnTo>
                  <a:pt x="2633345" y="227546"/>
                </a:lnTo>
                <a:lnTo>
                  <a:pt x="2644775" y="222085"/>
                </a:lnTo>
                <a:lnTo>
                  <a:pt x="2643504" y="219164"/>
                </a:lnTo>
                <a:close/>
              </a:path>
              <a:path w="3068320" h="1472564">
                <a:moveTo>
                  <a:pt x="2663571" y="209639"/>
                </a:moveTo>
                <a:lnTo>
                  <a:pt x="2652014" y="215100"/>
                </a:lnTo>
                <a:lnTo>
                  <a:pt x="2653411" y="218021"/>
                </a:lnTo>
                <a:lnTo>
                  <a:pt x="2664967" y="212560"/>
                </a:lnTo>
                <a:lnTo>
                  <a:pt x="2663571" y="209639"/>
                </a:lnTo>
                <a:close/>
              </a:path>
              <a:path w="3068320" h="1472564">
                <a:moveTo>
                  <a:pt x="2683637" y="200241"/>
                </a:moveTo>
                <a:lnTo>
                  <a:pt x="2672207" y="205575"/>
                </a:lnTo>
                <a:lnTo>
                  <a:pt x="2673477" y="208496"/>
                </a:lnTo>
                <a:lnTo>
                  <a:pt x="2685034" y="203035"/>
                </a:lnTo>
                <a:lnTo>
                  <a:pt x="2683637" y="200241"/>
                </a:lnTo>
                <a:close/>
              </a:path>
              <a:path w="3068320" h="1472564">
                <a:moveTo>
                  <a:pt x="2703703" y="190716"/>
                </a:moveTo>
                <a:lnTo>
                  <a:pt x="2692273" y="196177"/>
                </a:lnTo>
                <a:lnTo>
                  <a:pt x="2693670" y="198971"/>
                </a:lnTo>
                <a:lnTo>
                  <a:pt x="2705100" y="193510"/>
                </a:lnTo>
                <a:lnTo>
                  <a:pt x="2703703" y="190716"/>
                </a:lnTo>
                <a:close/>
              </a:path>
              <a:path w="3068320" h="1472564">
                <a:moveTo>
                  <a:pt x="2723896" y="181191"/>
                </a:moveTo>
                <a:lnTo>
                  <a:pt x="2712339" y="186652"/>
                </a:lnTo>
                <a:lnTo>
                  <a:pt x="2713736" y="189446"/>
                </a:lnTo>
                <a:lnTo>
                  <a:pt x="2725166" y="184112"/>
                </a:lnTo>
                <a:lnTo>
                  <a:pt x="2723896" y="181191"/>
                </a:lnTo>
                <a:close/>
              </a:path>
              <a:path w="3068320" h="1472564">
                <a:moveTo>
                  <a:pt x="2743962" y="171666"/>
                </a:moveTo>
                <a:lnTo>
                  <a:pt x="2732404" y="177127"/>
                </a:lnTo>
                <a:lnTo>
                  <a:pt x="2733802" y="180048"/>
                </a:lnTo>
                <a:lnTo>
                  <a:pt x="2745232" y="174587"/>
                </a:lnTo>
                <a:lnTo>
                  <a:pt x="2743962" y="171666"/>
                </a:lnTo>
                <a:close/>
              </a:path>
              <a:path w="3068320" h="1472564">
                <a:moveTo>
                  <a:pt x="2764028" y="162141"/>
                </a:moveTo>
                <a:lnTo>
                  <a:pt x="2752598" y="167602"/>
                </a:lnTo>
                <a:lnTo>
                  <a:pt x="2753867" y="170523"/>
                </a:lnTo>
                <a:lnTo>
                  <a:pt x="2765425" y="165062"/>
                </a:lnTo>
                <a:lnTo>
                  <a:pt x="2764028" y="162141"/>
                </a:lnTo>
                <a:close/>
              </a:path>
              <a:path w="3068320" h="1472564">
                <a:moveTo>
                  <a:pt x="2784093" y="152743"/>
                </a:moveTo>
                <a:lnTo>
                  <a:pt x="2772664" y="158077"/>
                </a:lnTo>
                <a:lnTo>
                  <a:pt x="2773934" y="160998"/>
                </a:lnTo>
                <a:lnTo>
                  <a:pt x="2785491" y="155537"/>
                </a:lnTo>
                <a:lnTo>
                  <a:pt x="2784093" y="152743"/>
                </a:lnTo>
                <a:close/>
              </a:path>
              <a:path w="3068320" h="1472564">
                <a:moveTo>
                  <a:pt x="2804160" y="143218"/>
                </a:moveTo>
                <a:lnTo>
                  <a:pt x="2792729" y="148679"/>
                </a:lnTo>
                <a:lnTo>
                  <a:pt x="2794127" y="151473"/>
                </a:lnTo>
                <a:lnTo>
                  <a:pt x="2805557" y="146012"/>
                </a:lnTo>
                <a:lnTo>
                  <a:pt x="2804160" y="143218"/>
                </a:lnTo>
                <a:close/>
              </a:path>
              <a:path w="3068320" h="1472564">
                <a:moveTo>
                  <a:pt x="2824353" y="133693"/>
                </a:moveTo>
                <a:lnTo>
                  <a:pt x="2812796" y="139154"/>
                </a:lnTo>
                <a:lnTo>
                  <a:pt x="2814192" y="141948"/>
                </a:lnTo>
                <a:lnTo>
                  <a:pt x="2825623" y="136614"/>
                </a:lnTo>
                <a:lnTo>
                  <a:pt x="2824353" y="133693"/>
                </a:lnTo>
                <a:close/>
              </a:path>
              <a:path w="3068320" h="1472564">
                <a:moveTo>
                  <a:pt x="2844418" y="124168"/>
                </a:moveTo>
                <a:lnTo>
                  <a:pt x="2832862" y="129629"/>
                </a:lnTo>
                <a:lnTo>
                  <a:pt x="2834259" y="132550"/>
                </a:lnTo>
                <a:lnTo>
                  <a:pt x="2845689" y="127089"/>
                </a:lnTo>
                <a:lnTo>
                  <a:pt x="2844418" y="124168"/>
                </a:lnTo>
                <a:close/>
              </a:path>
              <a:path w="3068320" h="1472564">
                <a:moveTo>
                  <a:pt x="2864485" y="114643"/>
                </a:moveTo>
                <a:lnTo>
                  <a:pt x="2853054" y="120104"/>
                </a:lnTo>
                <a:lnTo>
                  <a:pt x="2854325" y="123025"/>
                </a:lnTo>
                <a:lnTo>
                  <a:pt x="2865882" y="117564"/>
                </a:lnTo>
                <a:lnTo>
                  <a:pt x="2864485" y="114643"/>
                </a:lnTo>
                <a:close/>
              </a:path>
              <a:path w="3068320" h="1472564">
                <a:moveTo>
                  <a:pt x="2884551" y="105245"/>
                </a:moveTo>
                <a:lnTo>
                  <a:pt x="2873121" y="110579"/>
                </a:lnTo>
                <a:lnTo>
                  <a:pt x="2874391" y="113500"/>
                </a:lnTo>
                <a:lnTo>
                  <a:pt x="2885948" y="108039"/>
                </a:lnTo>
                <a:lnTo>
                  <a:pt x="2884551" y="105245"/>
                </a:lnTo>
                <a:close/>
              </a:path>
              <a:path w="3068320" h="1472564">
                <a:moveTo>
                  <a:pt x="2904616" y="95720"/>
                </a:moveTo>
                <a:lnTo>
                  <a:pt x="2893187" y="101181"/>
                </a:lnTo>
                <a:lnTo>
                  <a:pt x="2894584" y="103975"/>
                </a:lnTo>
                <a:lnTo>
                  <a:pt x="2906014" y="98514"/>
                </a:lnTo>
                <a:lnTo>
                  <a:pt x="2904616" y="95720"/>
                </a:lnTo>
                <a:close/>
              </a:path>
              <a:path w="3068320" h="1472564">
                <a:moveTo>
                  <a:pt x="2924810" y="86195"/>
                </a:moveTo>
                <a:lnTo>
                  <a:pt x="2913253" y="91656"/>
                </a:lnTo>
                <a:lnTo>
                  <a:pt x="2914650" y="94450"/>
                </a:lnTo>
                <a:lnTo>
                  <a:pt x="2926079" y="89116"/>
                </a:lnTo>
                <a:lnTo>
                  <a:pt x="2924810" y="86195"/>
                </a:lnTo>
                <a:close/>
              </a:path>
              <a:path w="3068320" h="1472564">
                <a:moveTo>
                  <a:pt x="2944876" y="76670"/>
                </a:moveTo>
                <a:lnTo>
                  <a:pt x="2933318" y="82131"/>
                </a:lnTo>
                <a:lnTo>
                  <a:pt x="2934716" y="85052"/>
                </a:lnTo>
                <a:lnTo>
                  <a:pt x="2946146" y="79591"/>
                </a:lnTo>
                <a:lnTo>
                  <a:pt x="2944876" y="76670"/>
                </a:lnTo>
                <a:close/>
              </a:path>
              <a:path w="3068320" h="1472564">
                <a:moveTo>
                  <a:pt x="2964941" y="67145"/>
                </a:moveTo>
                <a:lnTo>
                  <a:pt x="2953512" y="72606"/>
                </a:lnTo>
                <a:lnTo>
                  <a:pt x="2954782" y="75527"/>
                </a:lnTo>
                <a:lnTo>
                  <a:pt x="2966339" y="70066"/>
                </a:lnTo>
                <a:lnTo>
                  <a:pt x="2964941" y="67145"/>
                </a:lnTo>
                <a:close/>
              </a:path>
              <a:path w="3068320" h="1472564">
                <a:moveTo>
                  <a:pt x="2985008" y="57747"/>
                </a:moveTo>
                <a:lnTo>
                  <a:pt x="2973578" y="63081"/>
                </a:lnTo>
                <a:lnTo>
                  <a:pt x="2974848" y="66002"/>
                </a:lnTo>
                <a:lnTo>
                  <a:pt x="2986404" y="60541"/>
                </a:lnTo>
                <a:lnTo>
                  <a:pt x="2985008" y="57747"/>
                </a:lnTo>
                <a:close/>
              </a:path>
              <a:path w="3068320" h="1472564">
                <a:moveTo>
                  <a:pt x="3066499" y="48222"/>
                </a:moveTo>
                <a:lnTo>
                  <a:pt x="3005074" y="48222"/>
                </a:lnTo>
                <a:lnTo>
                  <a:pt x="3006471" y="51016"/>
                </a:lnTo>
                <a:lnTo>
                  <a:pt x="2996631" y="55717"/>
                </a:lnTo>
                <a:lnTo>
                  <a:pt x="3004738" y="66516"/>
                </a:lnTo>
                <a:lnTo>
                  <a:pt x="3017313" y="73955"/>
                </a:lnTo>
                <a:lnTo>
                  <a:pt x="3031769" y="76180"/>
                </a:lnTo>
                <a:lnTo>
                  <a:pt x="3046476" y="72606"/>
                </a:lnTo>
                <a:lnTo>
                  <a:pt x="3058618" y="63543"/>
                </a:lnTo>
                <a:lnTo>
                  <a:pt x="3066053" y="51016"/>
                </a:lnTo>
                <a:lnTo>
                  <a:pt x="3066499" y="48222"/>
                </a:lnTo>
                <a:close/>
              </a:path>
              <a:path w="3068320" h="1472564">
                <a:moveTo>
                  <a:pt x="2995267" y="52798"/>
                </a:moveTo>
                <a:lnTo>
                  <a:pt x="2993643" y="53556"/>
                </a:lnTo>
                <a:lnTo>
                  <a:pt x="2995041" y="56477"/>
                </a:lnTo>
                <a:lnTo>
                  <a:pt x="2996631" y="55717"/>
                </a:lnTo>
                <a:lnTo>
                  <a:pt x="2995676" y="54445"/>
                </a:lnTo>
                <a:lnTo>
                  <a:pt x="2995267" y="52798"/>
                </a:lnTo>
                <a:close/>
              </a:path>
              <a:path w="3068320" h="1472564">
                <a:moveTo>
                  <a:pt x="3005074" y="48222"/>
                </a:moveTo>
                <a:lnTo>
                  <a:pt x="2995267" y="52798"/>
                </a:lnTo>
                <a:lnTo>
                  <a:pt x="2995676" y="54445"/>
                </a:lnTo>
                <a:lnTo>
                  <a:pt x="2996631" y="55717"/>
                </a:lnTo>
                <a:lnTo>
                  <a:pt x="3006471" y="51016"/>
                </a:lnTo>
                <a:lnTo>
                  <a:pt x="3005074" y="48222"/>
                </a:lnTo>
                <a:close/>
              </a:path>
              <a:path w="3068320" h="1472564">
                <a:moveTo>
                  <a:pt x="3028543" y="0"/>
                </a:moveTo>
                <a:lnTo>
                  <a:pt x="3013837" y="3645"/>
                </a:lnTo>
                <a:lnTo>
                  <a:pt x="3001694" y="12707"/>
                </a:lnTo>
                <a:lnTo>
                  <a:pt x="2994231" y="25282"/>
                </a:lnTo>
                <a:lnTo>
                  <a:pt x="2992030" y="39739"/>
                </a:lnTo>
                <a:lnTo>
                  <a:pt x="2995267" y="52798"/>
                </a:lnTo>
                <a:lnTo>
                  <a:pt x="3005074" y="48222"/>
                </a:lnTo>
                <a:lnTo>
                  <a:pt x="3066499" y="48222"/>
                </a:lnTo>
                <a:lnTo>
                  <a:pt x="3066693" y="46952"/>
                </a:lnTo>
                <a:lnTo>
                  <a:pt x="3015107" y="46952"/>
                </a:lnTo>
                <a:lnTo>
                  <a:pt x="3013710" y="44158"/>
                </a:lnTo>
                <a:lnTo>
                  <a:pt x="3025266" y="38697"/>
                </a:lnTo>
                <a:lnTo>
                  <a:pt x="3067949" y="38697"/>
                </a:lnTo>
                <a:lnTo>
                  <a:pt x="3068282" y="36512"/>
                </a:lnTo>
                <a:lnTo>
                  <a:pt x="3064637" y="21806"/>
                </a:lnTo>
                <a:lnTo>
                  <a:pt x="3055574" y="9663"/>
                </a:lnTo>
                <a:lnTo>
                  <a:pt x="3042999" y="2200"/>
                </a:lnTo>
                <a:lnTo>
                  <a:pt x="3028543" y="0"/>
                </a:lnTo>
                <a:close/>
              </a:path>
              <a:path w="3068320" h="1472564">
                <a:moveTo>
                  <a:pt x="3025266" y="38697"/>
                </a:moveTo>
                <a:lnTo>
                  <a:pt x="3013710" y="44158"/>
                </a:lnTo>
                <a:lnTo>
                  <a:pt x="3015107" y="46952"/>
                </a:lnTo>
                <a:lnTo>
                  <a:pt x="3026537" y="41618"/>
                </a:lnTo>
                <a:lnTo>
                  <a:pt x="3025266" y="38697"/>
                </a:lnTo>
                <a:close/>
              </a:path>
              <a:path w="3068320" h="1472564">
                <a:moveTo>
                  <a:pt x="3067949" y="38697"/>
                </a:moveTo>
                <a:lnTo>
                  <a:pt x="3025266" y="38697"/>
                </a:lnTo>
                <a:lnTo>
                  <a:pt x="3026537" y="41618"/>
                </a:lnTo>
                <a:lnTo>
                  <a:pt x="3015107" y="46952"/>
                </a:lnTo>
                <a:lnTo>
                  <a:pt x="3066693" y="46952"/>
                </a:lnTo>
                <a:lnTo>
                  <a:pt x="3067949" y="3869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80745" y="4034273"/>
            <a:ext cx="3783329" cy="890905"/>
            <a:chOff x="680745" y="4034273"/>
            <a:chExt cx="3783329" cy="890905"/>
          </a:xfrm>
        </p:grpSpPr>
        <p:sp>
          <p:nvSpPr>
            <p:cNvPr id="20" name="object 20"/>
            <p:cNvSpPr/>
            <p:nvPr/>
          </p:nvSpPr>
          <p:spPr>
            <a:xfrm>
              <a:off x="2080006" y="4034273"/>
              <a:ext cx="2384425" cy="743585"/>
            </a:xfrm>
            <a:custGeom>
              <a:avLst/>
              <a:gdLst/>
              <a:ahLst/>
              <a:cxnLst/>
              <a:rect l="l" t="t" r="r" b="b"/>
              <a:pathLst>
                <a:path w="2384425" h="743585">
                  <a:moveTo>
                    <a:pt x="12192" y="736607"/>
                  </a:moveTo>
                  <a:lnTo>
                    <a:pt x="0" y="740290"/>
                  </a:lnTo>
                  <a:lnTo>
                    <a:pt x="888" y="743338"/>
                  </a:lnTo>
                  <a:lnTo>
                    <a:pt x="13081" y="739655"/>
                  </a:lnTo>
                  <a:lnTo>
                    <a:pt x="12192" y="736607"/>
                  </a:lnTo>
                  <a:close/>
                </a:path>
                <a:path w="2384425" h="743585">
                  <a:moveTo>
                    <a:pt x="33400" y="730257"/>
                  </a:moveTo>
                  <a:lnTo>
                    <a:pt x="21336" y="733940"/>
                  </a:lnTo>
                  <a:lnTo>
                    <a:pt x="22225" y="736988"/>
                  </a:lnTo>
                  <a:lnTo>
                    <a:pt x="34417" y="733305"/>
                  </a:lnTo>
                  <a:lnTo>
                    <a:pt x="33400" y="730257"/>
                  </a:lnTo>
                  <a:close/>
                </a:path>
                <a:path w="2384425" h="743585">
                  <a:moveTo>
                    <a:pt x="54737" y="723907"/>
                  </a:moveTo>
                  <a:lnTo>
                    <a:pt x="42544" y="727590"/>
                  </a:lnTo>
                  <a:lnTo>
                    <a:pt x="43433" y="730638"/>
                  </a:lnTo>
                  <a:lnTo>
                    <a:pt x="55625" y="726955"/>
                  </a:lnTo>
                  <a:lnTo>
                    <a:pt x="54737" y="723907"/>
                  </a:lnTo>
                  <a:close/>
                </a:path>
                <a:path w="2384425" h="743585">
                  <a:moveTo>
                    <a:pt x="76073" y="717557"/>
                  </a:moveTo>
                  <a:lnTo>
                    <a:pt x="63881" y="721113"/>
                  </a:lnTo>
                  <a:lnTo>
                    <a:pt x="64769" y="724161"/>
                  </a:lnTo>
                  <a:lnTo>
                    <a:pt x="76962" y="720478"/>
                  </a:lnTo>
                  <a:lnTo>
                    <a:pt x="76073" y="717557"/>
                  </a:lnTo>
                  <a:close/>
                </a:path>
                <a:path w="2384425" h="743585">
                  <a:moveTo>
                    <a:pt x="97281" y="711080"/>
                  </a:moveTo>
                  <a:lnTo>
                    <a:pt x="85217" y="714763"/>
                  </a:lnTo>
                  <a:lnTo>
                    <a:pt x="86106" y="717811"/>
                  </a:lnTo>
                  <a:lnTo>
                    <a:pt x="98170" y="714128"/>
                  </a:lnTo>
                  <a:lnTo>
                    <a:pt x="97281" y="711080"/>
                  </a:lnTo>
                  <a:close/>
                </a:path>
                <a:path w="2384425" h="743585">
                  <a:moveTo>
                    <a:pt x="118618" y="704730"/>
                  </a:moveTo>
                  <a:lnTo>
                    <a:pt x="106425" y="708413"/>
                  </a:lnTo>
                  <a:lnTo>
                    <a:pt x="107314" y="711461"/>
                  </a:lnTo>
                  <a:lnTo>
                    <a:pt x="119506" y="707778"/>
                  </a:lnTo>
                  <a:lnTo>
                    <a:pt x="118618" y="704730"/>
                  </a:lnTo>
                  <a:close/>
                </a:path>
                <a:path w="2384425" h="743585">
                  <a:moveTo>
                    <a:pt x="139954" y="698380"/>
                  </a:moveTo>
                  <a:lnTo>
                    <a:pt x="127762" y="701936"/>
                  </a:lnTo>
                  <a:lnTo>
                    <a:pt x="128650" y="704984"/>
                  </a:lnTo>
                  <a:lnTo>
                    <a:pt x="140843" y="701428"/>
                  </a:lnTo>
                  <a:lnTo>
                    <a:pt x="139954" y="698380"/>
                  </a:lnTo>
                  <a:close/>
                </a:path>
                <a:path w="2384425" h="743585">
                  <a:moveTo>
                    <a:pt x="161162" y="691903"/>
                  </a:moveTo>
                  <a:lnTo>
                    <a:pt x="148970" y="695586"/>
                  </a:lnTo>
                  <a:lnTo>
                    <a:pt x="149987" y="698634"/>
                  </a:lnTo>
                  <a:lnTo>
                    <a:pt x="162051" y="694951"/>
                  </a:lnTo>
                  <a:lnTo>
                    <a:pt x="161162" y="691903"/>
                  </a:lnTo>
                  <a:close/>
                </a:path>
                <a:path w="2384425" h="743585">
                  <a:moveTo>
                    <a:pt x="182499" y="685553"/>
                  </a:moveTo>
                  <a:lnTo>
                    <a:pt x="170306" y="689236"/>
                  </a:lnTo>
                  <a:lnTo>
                    <a:pt x="171195" y="692284"/>
                  </a:lnTo>
                  <a:lnTo>
                    <a:pt x="183387" y="688601"/>
                  </a:lnTo>
                  <a:lnTo>
                    <a:pt x="182499" y="685553"/>
                  </a:lnTo>
                  <a:close/>
                </a:path>
                <a:path w="2384425" h="743585">
                  <a:moveTo>
                    <a:pt x="203707" y="679203"/>
                  </a:moveTo>
                  <a:lnTo>
                    <a:pt x="191643" y="682759"/>
                  </a:lnTo>
                  <a:lnTo>
                    <a:pt x="192531" y="685807"/>
                  </a:lnTo>
                  <a:lnTo>
                    <a:pt x="204724" y="682251"/>
                  </a:lnTo>
                  <a:lnTo>
                    <a:pt x="203707" y="679203"/>
                  </a:lnTo>
                  <a:close/>
                </a:path>
                <a:path w="2384425" h="743585">
                  <a:moveTo>
                    <a:pt x="225044" y="672726"/>
                  </a:moveTo>
                  <a:lnTo>
                    <a:pt x="212851" y="676409"/>
                  </a:lnTo>
                  <a:lnTo>
                    <a:pt x="213741" y="679457"/>
                  </a:lnTo>
                  <a:lnTo>
                    <a:pt x="225932" y="675774"/>
                  </a:lnTo>
                  <a:lnTo>
                    <a:pt x="225044" y="672726"/>
                  </a:lnTo>
                  <a:close/>
                </a:path>
                <a:path w="2384425" h="743585">
                  <a:moveTo>
                    <a:pt x="246380" y="666376"/>
                  </a:moveTo>
                  <a:lnTo>
                    <a:pt x="234187" y="670059"/>
                  </a:lnTo>
                  <a:lnTo>
                    <a:pt x="235076" y="673107"/>
                  </a:lnTo>
                  <a:lnTo>
                    <a:pt x="247269" y="669424"/>
                  </a:lnTo>
                  <a:lnTo>
                    <a:pt x="246380" y="666376"/>
                  </a:lnTo>
                  <a:close/>
                </a:path>
                <a:path w="2384425" h="743585">
                  <a:moveTo>
                    <a:pt x="267588" y="660026"/>
                  </a:moveTo>
                  <a:lnTo>
                    <a:pt x="255396" y="663709"/>
                  </a:lnTo>
                  <a:lnTo>
                    <a:pt x="256412" y="666757"/>
                  </a:lnTo>
                  <a:lnTo>
                    <a:pt x="268477" y="663074"/>
                  </a:lnTo>
                  <a:lnTo>
                    <a:pt x="267588" y="660026"/>
                  </a:lnTo>
                  <a:close/>
                </a:path>
                <a:path w="2384425" h="743585">
                  <a:moveTo>
                    <a:pt x="288925" y="653676"/>
                  </a:moveTo>
                  <a:lnTo>
                    <a:pt x="276732" y="657232"/>
                  </a:lnTo>
                  <a:lnTo>
                    <a:pt x="277621" y="660280"/>
                  </a:lnTo>
                  <a:lnTo>
                    <a:pt x="289813" y="656597"/>
                  </a:lnTo>
                  <a:lnTo>
                    <a:pt x="288925" y="653676"/>
                  </a:lnTo>
                  <a:close/>
                </a:path>
                <a:path w="2384425" h="743585">
                  <a:moveTo>
                    <a:pt x="310133" y="647199"/>
                  </a:moveTo>
                  <a:lnTo>
                    <a:pt x="298069" y="650882"/>
                  </a:lnTo>
                  <a:lnTo>
                    <a:pt x="298957" y="653930"/>
                  </a:lnTo>
                  <a:lnTo>
                    <a:pt x="311150" y="650247"/>
                  </a:lnTo>
                  <a:lnTo>
                    <a:pt x="310133" y="647199"/>
                  </a:lnTo>
                  <a:close/>
                </a:path>
                <a:path w="2384425" h="743585">
                  <a:moveTo>
                    <a:pt x="331469" y="640849"/>
                  </a:moveTo>
                  <a:lnTo>
                    <a:pt x="319277" y="644532"/>
                  </a:lnTo>
                  <a:lnTo>
                    <a:pt x="320167" y="647580"/>
                  </a:lnTo>
                  <a:lnTo>
                    <a:pt x="332358" y="643897"/>
                  </a:lnTo>
                  <a:lnTo>
                    <a:pt x="331469" y="640849"/>
                  </a:lnTo>
                  <a:close/>
                </a:path>
                <a:path w="2384425" h="743585">
                  <a:moveTo>
                    <a:pt x="352806" y="634499"/>
                  </a:moveTo>
                  <a:lnTo>
                    <a:pt x="340613" y="638055"/>
                  </a:lnTo>
                  <a:lnTo>
                    <a:pt x="341502" y="641103"/>
                  </a:lnTo>
                  <a:lnTo>
                    <a:pt x="353694" y="637547"/>
                  </a:lnTo>
                  <a:lnTo>
                    <a:pt x="352806" y="634499"/>
                  </a:lnTo>
                  <a:close/>
                </a:path>
                <a:path w="2384425" h="743585">
                  <a:moveTo>
                    <a:pt x="374014" y="628022"/>
                  </a:moveTo>
                  <a:lnTo>
                    <a:pt x="361950" y="631705"/>
                  </a:lnTo>
                  <a:lnTo>
                    <a:pt x="362838" y="634753"/>
                  </a:lnTo>
                  <a:lnTo>
                    <a:pt x="374904" y="631070"/>
                  </a:lnTo>
                  <a:lnTo>
                    <a:pt x="374014" y="628022"/>
                  </a:lnTo>
                  <a:close/>
                </a:path>
                <a:path w="2384425" h="743585">
                  <a:moveTo>
                    <a:pt x="395350" y="621672"/>
                  </a:moveTo>
                  <a:lnTo>
                    <a:pt x="383158" y="625355"/>
                  </a:lnTo>
                  <a:lnTo>
                    <a:pt x="384048" y="628403"/>
                  </a:lnTo>
                  <a:lnTo>
                    <a:pt x="396239" y="624720"/>
                  </a:lnTo>
                  <a:lnTo>
                    <a:pt x="395350" y="621672"/>
                  </a:lnTo>
                  <a:close/>
                </a:path>
                <a:path w="2384425" h="743585">
                  <a:moveTo>
                    <a:pt x="416687" y="615322"/>
                  </a:moveTo>
                  <a:lnTo>
                    <a:pt x="404494" y="618878"/>
                  </a:lnTo>
                  <a:lnTo>
                    <a:pt x="405383" y="621926"/>
                  </a:lnTo>
                  <a:lnTo>
                    <a:pt x="417575" y="618370"/>
                  </a:lnTo>
                  <a:lnTo>
                    <a:pt x="416687" y="615322"/>
                  </a:lnTo>
                  <a:close/>
                </a:path>
                <a:path w="2384425" h="743585">
                  <a:moveTo>
                    <a:pt x="437895" y="608845"/>
                  </a:moveTo>
                  <a:lnTo>
                    <a:pt x="425704" y="612528"/>
                  </a:lnTo>
                  <a:lnTo>
                    <a:pt x="426719" y="615576"/>
                  </a:lnTo>
                  <a:lnTo>
                    <a:pt x="438785" y="611893"/>
                  </a:lnTo>
                  <a:lnTo>
                    <a:pt x="437895" y="608845"/>
                  </a:lnTo>
                  <a:close/>
                </a:path>
                <a:path w="2384425" h="743585">
                  <a:moveTo>
                    <a:pt x="459231" y="602495"/>
                  </a:moveTo>
                  <a:lnTo>
                    <a:pt x="447039" y="606178"/>
                  </a:lnTo>
                  <a:lnTo>
                    <a:pt x="447929" y="609226"/>
                  </a:lnTo>
                  <a:lnTo>
                    <a:pt x="460120" y="605543"/>
                  </a:lnTo>
                  <a:lnTo>
                    <a:pt x="459231" y="602495"/>
                  </a:lnTo>
                  <a:close/>
                </a:path>
                <a:path w="2384425" h="743585">
                  <a:moveTo>
                    <a:pt x="480441" y="596145"/>
                  </a:moveTo>
                  <a:lnTo>
                    <a:pt x="468375" y="599828"/>
                  </a:lnTo>
                  <a:lnTo>
                    <a:pt x="469264" y="602876"/>
                  </a:lnTo>
                  <a:lnTo>
                    <a:pt x="481456" y="599193"/>
                  </a:lnTo>
                  <a:lnTo>
                    <a:pt x="480441" y="596145"/>
                  </a:lnTo>
                  <a:close/>
                </a:path>
                <a:path w="2384425" h="743585">
                  <a:moveTo>
                    <a:pt x="501776" y="589795"/>
                  </a:moveTo>
                  <a:lnTo>
                    <a:pt x="489585" y="593351"/>
                  </a:lnTo>
                  <a:lnTo>
                    <a:pt x="490474" y="596399"/>
                  </a:lnTo>
                  <a:lnTo>
                    <a:pt x="502666" y="592716"/>
                  </a:lnTo>
                  <a:lnTo>
                    <a:pt x="501776" y="589795"/>
                  </a:lnTo>
                  <a:close/>
                </a:path>
                <a:path w="2384425" h="743585">
                  <a:moveTo>
                    <a:pt x="523113" y="583318"/>
                  </a:moveTo>
                  <a:lnTo>
                    <a:pt x="510920" y="587001"/>
                  </a:lnTo>
                  <a:lnTo>
                    <a:pt x="511810" y="590049"/>
                  </a:lnTo>
                  <a:lnTo>
                    <a:pt x="524001" y="586366"/>
                  </a:lnTo>
                  <a:lnTo>
                    <a:pt x="523113" y="583318"/>
                  </a:lnTo>
                  <a:close/>
                </a:path>
                <a:path w="2384425" h="743585">
                  <a:moveTo>
                    <a:pt x="544321" y="576968"/>
                  </a:moveTo>
                  <a:lnTo>
                    <a:pt x="532130" y="580651"/>
                  </a:lnTo>
                  <a:lnTo>
                    <a:pt x="533145" y="583699"/>
                  </a:lnTo>
                  <a:lnTo>
                    <a:pt x="545211" y="580016"/>
                  </a:lnTo>
                  <a:lnTo>
                    <a:pt x="544321" y="576968"/>
                  </a:lnTo>
                  <a:close/>
                </a:path>
                <a:path w="2384425" h="743585">
                  <a:moveTo>
                    <a:pt x="565657" y="570618"/>
                  </a:moveTo>
                  <a:lnTo>
                    <a:pt x="553466" y="574174"/>
                  </a:lnTo>
                  <a:lnTo>
                    <a:pt x="554355" y="577222"/>
                  </a:lnTo>
                  <a:lnTo>
                    <a:pt x="566546" y="573666"/>
                  </a:lnTo>
                  <a:lnTo>
                    <a:pt x="565657" y="570618"/>
                  </a:lnTo>
                  <a:close/>
                </a:path>
                <a:path w="2384425" h="743585">
                  <a:moveTo>
                    <a:pt x="586867" y="564141"/>
                  </a:moveTo>
                  <a:lnTo>
                    <a:pt x="574801" y="567824"/>
                  </a:lnTo>
                  <a:lnTo>
                    <a:pt x="575691" y="570872"/>
                  </a:lnTo>
                  <a:lnTo>
                    <a:pt x="587882" y="567189"/>
                  </a:lnTo>
                  <a:lnTo>
                    <a:pt x="586867" y="564141"/>
                  </a:lnTo>
                  <a:close/>
                </a:path>
                <a:path w="2384425" h="743585">
                  <a:moveTo>
                    <a:pt x="608202" y="557791"/>
                  </a:moveTo>
                  <a:lnTo>
                    <a:pt x="596011" y="561474"/>
                  </a:lnTo>
                  <a:lnTo>
                    <a:pt x="596900" y="564522"/>
                  </a:lnTo>
                  <a:lnTo>
                    <a:pt x="609092" y="560839"/>
                  </a:lnTo>
                  <a:lnTo>
                    <a:pt x="608202" y="557791"/>
                  </a:lnTo>
                  <a:close/>
                </a:path>
                <a:path w="2384425" h="743585">
                  <a:moveTo>
                    <a:pt x="629538" y="551441"/>
                  </a:moveTo>
                  <a:lnTo>
                    <a:pt x="617346" y="554997"/>
                  </a:lnTo>
                  <a:lnTo>
                    <a:pt x="618236" y="558045"/>
                  </a:lnTo>
                  <a:lnTo>
                    <a:pt x="630427" y="554489"/>
                  </a:lnTo>
                  <a:lnTo>
                    <a:pt x="629538" y="551441"/>
                  </a:lnTo>
                  <a:close/>
                </a:path>
                <a:path w="2384425" h="743585">
                  <a:moveTo>
                    <a:pt x="650748" y="544964"/>
                  </a:moveTo>
                  <a:lnTo>
                    <a:pt x="638682" y="548647"/>
                  </a:lnTo>
                  <a:lnTo>
                    <a:pt x="639571" y="551695"/>
                  </a:lnTo>
                  <a:lnTo>
                    <a:pt x="651637" y="548012"/>
                  </a:lnTo>
                  <a:lnTo>
                    <a:pt x="650748" y="544964"/>
                  </a:lnTo>
                  <a:close/>
                </a:path>
                <a:path w="2384425" h="743585">
                  <a:moveTo>
                    <a:pt x="672083" y="538614"/>
                  </a:moveTo>
                  <a:lnTo>
                    <a:pt x="659892" y="542297"/>
                  </a:lnTo>
                  <a:lnTo>
                    <a:pt x="660781" y="545345"/>
                  </a:lnTo>
                  <a:lnTo>
                    <a:pt x="672973" y="541662"/>
                  </a:lnTo>
                  <a:lnTo>
                    <a:pt x="672083" y="538614"/>
                  </a:lnTo>
                  <a:close/>
                </a:path>
                <a:path w="2384425" h="743585">
                  <a:moveTo>
                    <a:pt x="693419" y="532264"/>
                  </a:moveTo>
                  <a:lnTo>
                    <a:pt x="681227" y="535947"/>
                  </a:lnTo>
                  <a:lnTo>
                    <a:pt x="682117" y="538995"/>
                  </a:lnTo>
                  <a:lnTo>
                    <a:pt x="694308" y="535312"/>
                  </a:lnTo>
                  <a:lnTo>
                    <a:pt x="693419" y="532264"/>
                  </a:lnTo>
                  <a:close/>
                </a:path>
                <a:path w="2384425" h="743585">
                  <a:moveTo>
                    <a:pt x="714629" y="525914"/>
                  </a:moveTo>
                  <a:lnTo>
                    <a:pt x="702437" y="529470"/>
                  </a:lnTo>
                  <a:lnTo>
                    <a:pt x="703452" y="532518"/>
                  </a:lnTo>
                  <a:lnTo>
                    <a:pt x="715518" y="528962"/>
                  </a:lnTo>
                  <a:lnTo>
                    <a:pt x="714629" y="525914"/>
                  </a:lnTo>
                  <a:close/>
                </a:path>
                <a:path w="2384425" h="743585">
                  <a:moveTo>
                    <a:pt x="735964" y="519437"/>
                  </a:moveTo>
                  <a:lnTo>
                    <a:pt x="723773" y="523120"/>
                  </a:lnTo>
                  <a:lnTo>
                    <a:pt x="724662" y="526168"/>
                  </a:lnTo>
                  <a:lnTo>
                    <a:pt x="736854" y="522485"/>
                  </a:lnTo>
                  <a:lnTo>
                    <a:pt x="735964" y="519437"/>
                  </a:lnTo>
                  <a:close/>
                </a:path>
                <a:path w="2384425" h="743585">
                  <a:moveTo>
                    <a:pt x="757174" y="513087"/>
                  </a:moveTo>
                  <a:lnTo>
                    <a:pt x="745108" y="516770"/>
                  </a:lnTo>
                  <a:lnTo>
                    <a:pt x="745998" y="519818"/>
                  </a:lnTo>
                  <a:lnTo>
                    <a:pt x="758189" y="516135"/>
                  </a:lnTo>
                  <a:lnTo>
                    <a:pt x="757174" y="513087"/>
                  </a:lnTo>
                  <a:close/>
                </a:path>
                <a:path w="2384425" h="743585">
                  <a:moveTo>
                    <a:pt x="778510" y="506737"/>
                  </a:moveTo>
                  <a:lnTo>
                    <a:pt x="766318" y="510293"/>
                  </a:lnTo>
                  <a:lnTo>
                    <a:pt x="767207" y="513341"/>
                  </a:lnTo>
                  <a:lnTo>
                    <a:pt x="779399" y="509785"/>
                  </a:lnTo>
                  <a:lnTo>
                    <a:pt x="778510" y="506737"/>
                  </a:lnTo>
                  <a:close/>
                </a:path>
                <a:path w="2384425" h="743585">
                  <a:moveTo>
                    <a:pt x="799845" y="500260"/>
                  </a:moveTo>
                  <a:lnTo>
                    <a:pt x="787654" y="503943"/>
                  </a:lnTo>
                  <a:lnTo>
                    <a:pt x="788543" y="506991"/>
                  </a:lnTo>
                  <a:lnTo>
                    <a:pt x="800735" y="503308"/>
                  </a:lnTo>
                  <a:lnTo>
                    <a:pt x="799845" y="500260"/>
                  </a:lnTo>
                  <a:close/>
                </a:path>
                <a:path w="2384425" h="743585">
                  <a:moveTo>
                    <a:pt x="821055" y="493910"/>
                  </a:moveTo>
                  <a:lnTo>
                    <a:pt x="808863" y="497593"/>
                  </a:lnTo>
                  <a:lnTo>
                    <a:pt x="809879" y="500641"/>
                  </a:lnTo>
                  <a:lnTo>
                    <a:pt x="821944" y="496958"/>
                  </a:lnTo>
                  <a:lnTo>
                    <a:pt x="821055" y="493910"/>
                  </a:lnTo>
                  <a:close/>
                </a:path>
                <a:path w="2384425" h="743585">
                  <a:moveTo>
                    <a:pt x="842391" y="487560"/>
                  </a:moveTo>
                  <a:lnTo>
                    <a:pt x="830199" y="491243"/>
                  </a:lnTo>
                  <a:lnTo>
                    <a:pt x="831088" y="494164"/>
                  </a:lnTo>
                  <a:lnTo>
                    <a:pt x="843280" y="490608"/>
                  </a:lnTo>
                  <a:lnTo>
                    <a:pt x="842391" y="487560"/>
                  </a:lnTo>
                  <a:close/>
                </a:path>
                <a:path w="2384425" h="743585">
                  <a:moveTo>
                    <a:pt x="863600" y="481083"/>
                  </a:moveTo>
                  <a:lnTo>
                    <a:pt x="851535" y="484766"/>
                  </a:lnTo>
                  <a:lnTo>
                    <a:pt x="852424" y="487814"/>
                  </a:lnTo>
                  <a:lnTo>
                    <a:pt x="864616" y="484131"/>
                  </a:lnTo>
                  <a:lnTo>
                    <a:pt x="863600" y="481083"/>
                  </a:lnTo>
                  <a:close/>
                </a:path>
                <a:path w="2384425" h="743585">
                  <a:moveTo>
                    <a:pt x="884936" y="474733"/>
                  </a:moveTo>
                  <a:lnTo>
                    <a:pt x="872744" y="478416"/>
                  </a:lnTo>
                  <a:lnTo>
                    <a:pt x="873632" y="481464"/>
                  </a:lnTo>
                  <a:lnTo>
                    <a:pt x="885825" y="477781"/>
                  </a:lnTo>
                  <a:lnTo>
                    <a:pt x="884936" y="474733"/>
                  </a:lnTo>
                  <a:close/>
                </a:path>
                <a:path w="2384425" h="743585">
                  <a:moveTo>
                    <a:pt x="906271" y="468383"/>
                  </a:moveTo>
                  <a:lnTo>
                    <a:pt x="894080" y="472066"/>
                  </a:lnTo>
                  <a:lnTo>
                    <a:pt x="894969" y="475114"/>
                  </a:lnTo>
                  <a:lnTo>
                    <a:pt x="907161" y="471431"/>
                  </a:lnTo>
                  <a:lnTo>
                    <a:pt x="906271" y="468383"/>
                  </a:lnTo>
                  <a:close/>
                </a:path>
                <a:path w="2384425" h="743585">
                  <a:moveTo>
                    <a:pt x="927481" y="462033"/>
                  </a:moveTo>
                  <a:lnTo>
                    <a:pt x="915416" y="465589"/>
                  </a:lnTo>
                  <a:lnTo>
                    <a:pt x="916305" y="468637"/>
                  </a:lnTo>
                  <a:lnTo>
                    <a:pt x="928369" y="465081"/>
                  </a:lnTo>
                  <a:lnTo>
                    <a:pt x="927481" y="462033"/>
                  </a:lnTo>
                  <a:close/>
                </a:path>
                <a:path w="2384425" h="743585">
                  <a:moveTo>
                    <a:pt x="948817" y="455556"/>
                  </a:moveTo>
                  <a:lnTo>
                    <a:pt x="936625" y="459239"/>
                  </a:lnTo>
                  <a:lnTo>
                    <a:pt x="937513" y="462287"/>
                  </a:lnTo>
                  <a:lnTo>
                    <a:pt x="949706" y="458604"/>
                  </a:lnTo>
                  <a:lnTo>
                    <a:pt x="948817" y="455556"/>
                  </a:lnTo>
                  <a:close/>
                </a:path>
                <a:path w="2384425" h="743585">
                  <a:moveTo>
                    <a:pt x="970152" y="449206"/>
                  </a:moveTo>
                  <a:lnTo>
                    <a:pt x="957961" y="452889"/>
                  </a:lnTo>
                  <a:lnTo>
                    <a:pt x="958850" y="455937"/>
                  </a:lnTo>
                  <a:lnTo>
                    <a:pt x="971042" y="452254"/>
                  </a:lnTo>
                  <a:lnTo>
                    <a:pt x="970152" y="449206"/>
                  </a:lnTo>
                  <a:close/>
                </a:path>
                <a:path w="2384425" h="743585">
                  <a:moveTo>
                    <a:pt x="991362" y="442856"/>
                  </a:moveTo>
                  <a:lnTo>
                    <a:pt x="979169" y="446412"/>
                  </a:lnTo>
                  <a:lnTo>
                    <a:pt x="980186" y="449460"/>
                  </a:lnTo>
                  <a:lnTo>
                    <a:pt x="992251" y="445904"/>
                  </a:lnTo>
                  <a:lnTo>
                    <a:pt x="991362" y="442856"/>
                  </a:lnTo>
                  <a:close/>
                </a:path>
                <a:path w="2384425" h="743585">
                  <a:moveTo>
                    <a:pt x="1012698" y="436379"/>
                  </a:moveTo>
                  <a:lnTo>
                    <a:pt x="1000506" y="440062"/>
                  </a:lnTo>
                  <a:lnTo>
                    <a:pt x="1001394" y="443110"/>
                  </a:lnTo>
                  <a:lnTo>
                    <a:pt x="1013587" y="439427"/>
                  </a:lnTo>
                  <a:lnTo>
                    <a:pt x="1012698" y="436379"/>
                  </a:lnTo>
                  <a:close/>
                </a:path>
                <a:path w="2384425" h="743585">
                  <a:moveTo>
                    <a:pt x="1033907" y="430029"/>
                  </a:moveTo>
                  <a:lnTo>
                    <a:pt x="1021842" y="433712"/>
                  </a:lnTo>
                  <a:lnTo>
                    <a:pt x="1022731" y="436760"/>
                  </a:lnTo>
                  <a:lnTo>
                    <a:pt x="1034923" y="433077"/>
                  </a:lnTo>
                  <a:lnTo>
                    <a:pt x="1033907" y="430029"/>
                  </a:lnTo>
                  <a:close/>
                </a:path>
                <a:path w="2384425" h="743585">
                  <a:moveTo>
                    <a:pt x="1055243" y="423679"/>
                  </a:moveTo>
                  <a:lnTo>
                    <a:pt x="1043051" y="427362"/>
                  </a:lnTo>
                  <a:lnTo>
                    <a:pt x="1043939" y="430283"/>
                  </a:lnTo>
                  <a:lnTo>
                    <a:pt x="1056132" y="426727"/>
                  </a:lnTo>
                  <a:lnTo>
                    <a:pt x="1055243" y="423679"/>
                  </a:lnTo>
                  <a:close/>
                </a:path>
                <a:path w="2384425" h="743585">
                  <a:moveTo>
                    <a:pt x="1076579" y="417202"/>
                  </a:moveTo>
                  <a:lnTo>
                    <a:pt x="1064387" y="420885"/>
                  </a:lnTo>
                  <a:lnTo>
                    <a:pt x="1065276" y="423933"/>
                  </a:lnTo>
                  <a:lnTo>
                    <a:pt x="1077468" y="420250"/>
                  </a:lnTo>
                  <a:lnTo>
                    <a:pt x="1076579" y="417202"/>
                  </a:lnTo>
                  <a:close/>
                </a:path>
                <a:path w="2384425" h="743585">
                  <a:moveTo>
                    <a:pt x="1097788" y="410852"/>
                  </a:moveTo>
                  <a:lnTo>
                    <a:pt x="1085595" y="414535"/>
                  </a:lnTo>
                  <a:lnTo>
                    <a:pt x="1086612" y="417583"/>
                  </a:lnTo>
                  <a:lnTo>
                    <a:pt x="1098677" y="413900"/>
                  </a:lnTo>
                  <a:lnTo>
                    <a:pt x="1097788" y="410852"/>
                  </a:lnTo>
                  <a:close/>
                </a:path>
                <a:path w="2384425" h="743585">
                  <a:moveTo>
                    <a:pt x="1119124" y="404502"/>
                  </a:moveTo>
                  <a:lnTo>
                    <a:pt x="1106932" y="408185"/>
                  </a:lnTo>
                  <a:lnTo>
                    <a:pt x="1107820" y="411233"/>
                  </a:lnTo>
                  <a:lnTo>
                    <a:pt x="1120013" y="407550"/>
                  </a:lnTo>
                  <a:lnTo>
                    <a:pt x="1119124" y="404502"/>
                  </a:lnTo>
                  <a:close/>
                </a:path>
                <a:path w="2384425" h="743585">
                  <a:moveTo>
                    <a:pt x="1140333" y="398152"/>
                  </a:moveTo>
                  <a:lnTo>
                    <a:pt x="1128268" y="401708"/>
                  </a:lnTo>
                  <a:lnTo>
                    <a:pt x="1129157" y="404756"/>
                  </a:lnTo>
                  <a:lnTo>
                    <a:pt x="1141349" y="401200"/>
                  </a:lnTo>
                  <a:lnTo>
                    <a:pt x="1140333" y="398152"/>
                  </a:lnTo>
                  <a:close/>
                </a:path>
                <a:path w="2384425" h="743585">
                  <a:moveTo>
                    <a:pt x="1161669" y="391675"/>
                  </a:moveTo>
                  <a:lnTo>
                    <a:pt x="1149477" y="395358"/>
                  </a:lnTo>
                  <a:lnTo>
                    <a:pt x="1150366" y="398406"/>
                  </a:lnTo>
                  <a:lnTo>
                    <a:pt x="1162558" y="394723"/>
                  </a:lnTo>
                  <a:lnTo>
                    <a:pt x="1161669" y="391675"/>
                  </a:lnTo>
                  <a:close/>
                </a:path>
                <a:path w="2384425" h="743585">
                  <a:moveTo>
                    <a:pt x="1183005" y="385325"/>
                  </a:moveTo>
                  <a:lnTo>
                    <a:pt x="1170813" y="389008"/>
                  </a:lnTo>
                  <a:lnTo>
                    <a:pt x="1171702" y="392056"/>
                  </a:lnTo>
                  <a:lnTo>
                    <a:pt x="1183894" y="388373"/>
                  </a:lnTo>
                  <a:lnTo>
                    <a:pt x="1183005" y="385325"/>
                  </a:lnTo>
                  <a:close/>
                </a:path>
                <a:path w="2384425" h="743585">
                  <a:moveTo>
                    <a:pt x="1204214" y="378975"/>
                  </a:moveTo>
                  <a:lnTo>
                    <a:pt x="1192148" y="382531"/>
                  </a:lnTo>
                  <a:lnTo>
                    <a:pt x="1193038" y="385579"/>
                  </a:lnTo>
                  <a:lnTo>
                    <a:pt x="1205103" y="382023"/>
                  </a:lnTo>
                  <a:lnTo>
                    <a:pt x="1204214" y="378975"/>
                  </a:lnTo>
                  <a:close/>
                </a:path>
                <a:path w="2384425" h="743585">
                  <a:moveTo>
                    <a:pt x="1225549" y="372498"/>
                  </a:moveTo>
                  <a:lnTo>
                    <a:pt x="1213358" y="376181"/>
                  </a:lnTo>
                  <a:lnTo>
                    <a:pt x="1214246" y="379229"/>
                  </a:lnTo>
                  <a:lnTo>
                    <a:pt x="1226439" y="375546"/>
                  </a:lnTo>
                  <a:lnTo>
                    <a:pt x="1225549" y="372498"/>
                  </a:lnTo>
                  <a:close/>
                </a:path>
                <a:path w="2384425" h="743585">
                  <a:moveTo>
                    <a:pt x="1246885" y="366148"/>
                  </a:moveTo>
                  <a:lnTo>
                    <a:pt x="1234694" y="369831"/>
                  </a:lnTo>
                  <a:lnTo>
                    <a:pt x="1235583" y="372879"/>
                  </a:lnTo>
                  <a:lnTo>
                    <a:pt x="1247774" y="369196"/>
                  </a:lnTo>
                  <a:lnTo>
                    <a:pt x="1246885" y="366148"/>
                  </a:lnTo>
                  <a:close/>
                </a:path>
                <a:path w="2384425" h="743585">
                  <a:moveTo>
                    <a:pt x="1268095" y="359798"/>
                  </a:moveTo>
                  <a:lnTo>
                    <a:pt x="1255903" y="363481"/>
                  </a:lnTo>
                  <a:lnTo>
                    <a:pt x="1256919" y="366402"/>
                  </a:lnTo>
                  <a:lnTo>
                    <a:pt x="1268983" y="362846"/>
                  </a:lnTo>
                  <a:lnTo>
                    <a:pt x="1268095" y="359798"/>
                  </a:lnTo>
                  <a:close/>
                </a:path>
                <a:path w="2384425" h="743585">
                  <a:moveTo>
                    <a:pt x="1289431" y="353321"/>
                  </a:moveTo>
                  <a:lnTo>
                    <a:pt x="1277239" y="357004"/>
                  </a:lnTo>
                  <a:lnTo>
                    <a:pt x="1278128" y="360052"/>
                  </a:lnTo>
                  <a:lnTo>
                    <a:pt x="1290320" y="356369"/>
                  </a:lnTo>
                  <a:lnTo>
                    <a:pt x="1289431" y="353321"/>
                  </a:lnTo>
                  <a:close/>
                </a:path>
                <a:path w="2384425" h="743585">
                  <a:moveTo>
                    <a:pt x="1310640" y="346971"/>
                  </a:moveTo>
                  <a:lnTo>
                    <a:pt x="1298574" y="350654"/>
                  </a:lnTo>
                  <a:lnTo>
                    <a:pt x="1299464" y="353702"/>
                  </a:lnTo>
                  <a:lnTo>
                    <a:pt x="1311656" y="350019"/>
                  </a:lnTo>
                  <a:lnTo>
                    <a:pt x="1310640" y="346971"/>
                  </a:lnTo>
                  <a:close/>
                </a:path>
                <a:path w="2384425" h="743585">
                  <a:moveTo>
                    <a:pt x="1331976" y="340621"/>
                  </a:moveTo>
                  <a:lnTo>
                    <a:pt x="1319783" y="344304"/>
                  </a:lnTo>
                  <a:lnTo>
                    <a:pt x="1320672" y="347352"/>
                  </a:lnTo>
                  <a:lnTo>
                    <a:pt x="1332865" y="343669"/>
                  </a:lnTo>
                  <a:lnTo>
                    <a:pt x="1331976" y="340621"/>
                  </a:lnTo>
                  <a:close/>
                </a:path>
                <a:path w="2384425" h="743585">
                  <a:moveTo>
                    <a:pt x="1353311" y="334271"/>
                  </a:moveTo>
                  <a:lnTo>
                    <a:pt x="1341120" y="337827"/>
                  </a:lnTo>
                  <a:lnTo>
                    <a:pt x="1342008" y="340875"/>
                  </a:lnTo>
                  <a:lnTo>
                    <a:pt x="1354201" y="337319"/>
                  </a:lnTo>
                  <a:lnTo>
                    <a:pt x="1353311" y="334271"/>
                  </a:lnTo>
                  <a:close/>
                </a:path>
                <a:path w="2384425" h="743585">
                  <a:moveTo>
                    <a:pt x="1374520" y="327794"/>
                  </a:moveTo>
                  <a:lnTo>
                    <a:pt x="1362329" y="331477"/>
                  </a:lnTo>
                  <a:lnTo>
                    <a:pt x="1363345" y="334525"/>
                  </a:lnTo>
                  <a:lnTo>
                    <a:pt x="1375409" y="330842"/>
                  </a:lnTo>
                  <a:lnTo>
                    <a:pt x="1374520" y="327794"/>
                  </a:lnTo>
                  <a:close/>
                </a:path>
                <a:path w="2384425" h="743585">
                  <a:moveTo>
                    <a:pt x="1395857" y="321444"/>
                  </a:moveTo>
                  <a:lnTo>
                    <a:pt x="1383665" y="325127"/>
                  </a:lnTo>
                  <a:lnTo>
                    <a:pt x="1384554" y="328175"/>
                  </a:lnTo>
                  <a:lnTo>
                    <a:pt x="1396745" y="324492"/>
                  </a:lnTo>
                  <a:lnTo>
                    <a:pt x="1395857" y="321444"/>
                  </a:lnTo>
                  <a:close/>
                </a:path>
                <a:path w="2384425" h="743585">
                  <a:moveTo>
                    <a:pt x="1417066" y="315094"/>
                  </a:moveTo>
                  <a:lnTo>
                    <a:pt x="1405001" y="318650"/>
                  </a:lnTo>
                  <a:lnTo>
                    <a:pt x="1405890" y="321698"/>
                  </a:lnTo>
                  <a:lnTo>
                    <a:pt x="1418082" y="318142"/>
                  </a:lnTo>
                  <a:lnTo>
                    <a:pt x="1417066" y="315094"/>
                  </a:lnTo>
                  <a:close/>
                </a:path>
                <a:path w="2384425" h="743585">
                  <a:moveTo>
                    <a:pt x="1438402" y="308617"/>
                  </a:moveTo>
                  <a:lnTo>
                    <a:pt x="1426209" y="312300"/>
                  </a:lnTo>
                  <a:lnTo>
                    <a:pt x="1427098" y="315348"/>
                  </a:lnTo>
                  <a:lnTo>
                    <a:pt x="1439291" y="311665"/>
                  </a:lnTo>
                  <a:lnTo>
                    <a:pt x="1438402" y="308617"/>
                  </a:lnTo>
                  <a:close/>
                </a:path>
                <a:path w="2384425" h="743585">
                  <a:moveTo>
                    <a:pt x="1459738" y="302267"/>
                  </a:moveTo>
                  <a:lnTo>
                    <a:pt x="1447545" y="305950"/>
                  </a:lnTo>
                  <a:lnTo>
                    <a:pt x="1448434" y="308998"/>
                  </a:lnTo>
                  <a:lnTo>
                    <a:pt x="1460627" y="305315"/>
                  </a:lnTo>
                  <a:lnTo>
                    <a:pt x="1459738" y="302267"/>
                  </a:lnTo>
                  <a:close/>
                </a:path>
                <a:path w="2384425" h="743585">
                  <a:moveTo>
                    <a:pt x="1480946" y="295917"/>
                  </a:moveTo>
                  <a:lnTo>
                    <a:pt x="1468882" y="299600"/>
                  </a:lnTo>
                  <a:lnTo>
                    <a:pt x="1469770" y="302521"/>
                  </a:lnTo>
                  <a:lnTo>
                    <a:pt x="1481835" y="298965"/>
                  </a:lnTo>
                  <a:lnTo>
                    <a:pt x="1480946" y="295917"/>
                  </a:lnTo>
                  <a:close/>
                </a:path>
                <a:path w="2384425" h="743585">
                  <a:moveTo>
                    <a:pt x="1502283" y="289440"/>
                  </a:moveTo>
                  <a:lnTo>
                    <a:pt x="1490091" y="293123"/>
                  </a:lnTo>
                  <a:lnTo>
                    <a:pt x="1490980" y="296171"/>
                  </a:lnTo>
                  <a:lnTo>
                    <a:pt x="1503171" y="292488"/>
                  </a:lnTo>
                  <a:lnTo>
                    <a:pt x="1502283" y="289440"/>
                  </a:lnTo>
                  <a:close/>
                </a:path>
                <a:path w="2384425" h="743585">
                  <a:moveTo>
                    <a:pt x="1523619" y="283090"/>
                  </a:moveTo>
                  <a:lnTo>
                    <a:pt x="1511427" y="286773"/>
                  </a:lnTo>
                  <a:lnTo>
                    <a:pt x="1512316" y="289821"/>
                  </a:lnTo>
                  <a:lnTo>
                    <a:pt x="1524508" y="286138"/>
                  </a:lnTo>
                  <a:lnTo>
                    <a:pt x="1523619" y="283090"/>
                  </a:lnTo>
                  <a:close/>
                </a:path>
                <a:path w="2384425" h="743585">
                  <a:moveTo>
                    <a:pt x="1544828" y="276740"/>
                  </a:moveTo>
                  <a:lnTo>
                    <a:pt x="1532635" y="280423"/>
                  </a:lnTo>
                  <a:lnTo>
                    <a:pt x="1533652" y="283471"/>
                  </a:lnTo>
                  <a:lnTo>
                    <a:pt x="1545717" y="279788"/>
                  </a:lnTo>
                  <a:lnTo>
                    <a:pt x="1544828" y="276740"/>
                  </a:lnTo>
                  <a:close/>
                </a:path>
                <a:path w="2384425" h="743585">
                  <a:moveTo>
                    <a:pt x="1566164" y="270390"/>
                  </a:moveTo>
                  <a:lnTo>
                    <a:pt x="1553971" y="273946"/>
                  </a:lnTo>
                  <a:lnTo>
                    <a:pt x="1554860" y="276994"/>
                  </a:lnTo>
                  <a:lnTo>
                    <a:pt x="1567053" y="273438"/>
                  </a:lnTo>
                  <a:lnTo>
                    <a:pt x="1566164" y="270390"/>
                  </a:lnTo>
                  <a:close/>
                </a:path>
                <a:path w="2384425" h="743585">
                  <a:moveTo>
                    <a:pt x="1587372" y="263913"/>
                  </a:moveTo>
                  <a:lnTo>
                    <a:pt x="1575308" y="267596"/>
                  </a:lnTo>
                  <a:lnTo>
                    <a:pt x="1576196" y="270644"/>
                  </a:lnTo>
                  <a:lnTo>
                    <a:pt x="1588389" y="266961"/>
                  </a:lnTo>
                  <a:lnTo>
                    <a:pt x="1587372" y="263913"/>
                  </a:lnTo>
                  <a:close/>
                </a:path>
                <a:path w="2384425" h="743585">
                  <a:moveTo>
                    <a:pt x="1608708" y="257563"/>
                  </a:moveTo>
                  <a:lnTo>
                    <a:pt x="1596517" y="261246"/>
                  </a:lnTo>
                  <a:lnTo>
                    <a:pt x="1597406" y="264294"/>
                  </a:lnTo>
                  <a:lnTo>
                    <a:pt x="1609597" y="260611"/>
                  </a:lnTo>
                  <a:lnTo>
                    <a:pt x="1608708" y="257563"/>
                  </a:lnTo>
                  <a:close/>
                </a:path>
                <a:path w="2384425" h="743585">
                  <a:moveTo>
                    <a:pt x="1630045" y="251213"/>
                  </a:moveTo>
                  <a:lnTo>
                    <a:pt x="1617853" y="254769"/>
                  </a:lnTo>
                  <a:lnTo>
                    <a:pt x="1618742" y="257817"/>
                  </a:lnTo>
                  <a:lnTo>
                    <a:pt x="1630933" y="254261"/>
                  </a:lnTo>
                  <a:lnTo>
                    <a:pt x="1630045" y="251213"/>
                  </a:lnTo>
                  <a:close/>
                </a:path>
                <a:path w="2384425" h="743585">
                  <a:moveTo>
                    <a:pt x="1651254" y="244736"/>
                  </a:moveTo>
                  <a:lnTo>
                    <a:pt x="1639061" y="248419"/>
                  </a:lnTo>
                  <a:lnTo>
                    <a:pt x="1640078" y="251467"/>
                  </a:lnTo>
                  <a:lnTo>
                    <a:pt x="1652143" y="247784"/>
                  </a:lnTo>
                  <a:lnTo>
                    <a:pt x="1651254" y="244736"/>
                  </a:lnTo>
                  <a:close/>
                </a:path>
                <a:path w="2384425" h="743585">
                  <a:moveTo>
                    <a:pt x="1672590" y="238386"/>
                  </a:moveTo>
                  <a:lnTo>
                    <a:pt x="1660397" y="242069"/>
                  </a:lnTo>
                  <a:lnTo>
                    <a:pt x="1661286" y="245117"/>
                  </a:lnTo>
                  <a:lnTo>
                    <a:pt x="1673479" y="241434"/>
                  </a:lnTo>
                  <a:lnTo>
                    <a:pt x="1672590" y="238386"/>
                  </a:lnTo>
                  <a:close/>
                </a:path>
                <a:path w="2384425" h="743585">
                  <a:moveTo>
                    <a:pt x="1693798" y="232036"/>
                  </a:moveTo>
                  <a:lnTo>
                    <a:pt x="1681733" y="235719"/>
                  </a:lnTo>
                  <a:lnTo>
                    <a:pt x="1682622" y="238640"/>
                  </a:lnTo>
                  <a:lnTo>
                    <a:pt x="1694815" y="235084"/>
                  </a:lnTo>
                  <a:lnTo>
                    <a:pt x="1693798" y="232036"/>
                  </a:lnTo>
                  <a:close/>
                </a:path>
                <a:path w="2384425" h="743585">
                  <a:moveTo>
                    <a:pt x="1715134" y="225686"/>
                  </a:moveTo>
                  <a:lnTo>
                    <a:pt x="1702943" y="229242"/>
                  </a:lnTo>
                  <a:lnTo>
                    <a:pt x="1703832" y="232290"/>
                  </a:lnTo>
                  <a:lnTo>
                    <a:pt x="1716023" y="228607"/>
                  </a:lnTo>
                  <a:lnTo>
                    <a:pt x="1715134" y="225686"/>
                  </a:lnTo>
                  <a:close/>
                </a:path>
                <a:path w="2384425" h="743585">
                  <a:moveTo>
                    <a:pt x="1736470" y="219209"/>
                  </a:moveTo>
                  <a:lnTo>
                    <a:pt x="1724279" y="222892"/>
                  </a:lnTo>
                  <a:lnTo>
                    <a:pt x="1725168" y="225940"/>
                  </a:lnTo>
                  <a:lnTo>
                    <a:pt x="1737359" y="222257"/>
                  </a:lnTo>
                  <a:lnTo>
                    <a:pt x="1736470" y="219209"/>
                  </a:lnTo>
                  <a:close/>
                </a:path>
                <a:path w="2384425" h="743585">
                  <a:moveTo>
                    <a:pt x="1757680" y="212859"/>
                  </a:moveTo>
                  <a:lnTo>
                    <a:pt x="1745615" y="216542"/>
                  </a:lnTo>
                  <a:lnTo>
                    <a:pt x="1746504" y="219590"/>
                  </a:lnTo>
                  <a:lnTo>
                    <a:pt x="1758569" y="215907"/>
                  </a:lnTo>
                  <a:lnTo>
                    <a:pt x="1757680" y="212859"/>
                  </a:lnTo>
                  <a:close/>
                </a:path>
                <a:path w="2384425" h="743585">
                  <a:moveTo>
                    <a:pt x="1779016" y="206509"/>
                  </a:moveTo>
                  <a:lnTo>
                    <a:pt x="1766823" y="210065"/>
                  </a:lnTo>
                  <a:lnTo>
                    <a:pt x="1767713" y="213113"/>
                  </a:lnTo>
                  <a:lnTo>
                    <a:pt x="1779905" y="209557"/>
                  </a:lnTo>
                  <a:lnTo>
                    <a:pt x="1779016" y="206509"/>
                  </a:lnTo>
                  <a:close/>
                </a:path>
                <a:path w="2384425" h="743585">
                  <a:moveTo>
                    <a:pt x="1800352" y="200032"/>
                  </a:moveTo>
                  <a:lnTo>
                    <a:pt x="1788159" y="203715"/>
                  </a:lnTo>
                  <a:lnTo>
                    <a:pt x="1789048" y="206763"/>
                  </a:lnTo>
                  <a:lnTo>
                    <a:pt x="1801241" y="203080"/>
                  </a:lnTo>
                  <a:lnTo>
                    <a:pt x="1800352" y="200032"/>
                  </a:lnTo>
                  <a:close/>
                </a:path>
                <a:path w="2384425" h="743585">
                  <a:moveTo>
                    <a:pt x="1821560" y="193682"/>
                  </a:moveTo>
                  <a:lnTo>
                    <a:pt x="1809369" y="197365"/>
                  </a:lnTo>
                  <a:lnTo>
                    <a:pt x="1810384" y="200413"/>
                  </a:lnTo>
                  <a:lnTo>
                    <a:pt x="1822449" y="196730"/>
                  </a:lnTo>
                  <a:lnTo>
                    <a:pt x="1821560" y="193682"/>
                  </a:lnTo>
                  <a:close/>
                </a:path>
                <a:path w="2384425" h="743585">
                  <a:moveTo>
                    <a:pt x="1842896" y="187332"/>
                  </a:moveTo>
                  <a:lnTo>
                    <a:pt x="1830705" y="190888"/>
                  </a:lnTo>
                  <a:lnTo>
                    <a:pt x="1831594" y="193936"/>
                  </a:lnTo>
                  <a:lnTo>
                    <a:pt x="1843785" y="190380"/>
                  </a:lnTo>
                  <a:lnTo>
                    <a:pt x="1842896" y="187332"/>
                  </a:lnTo>
                  <a:close/>
                </a:path>
                <a:path w="2384425" h="743585">
                  <a:moveTo>
                    <a:pt x="1864106" y="180855"/>
                  </a:moveTo>
                  <a:lnTo>
                    <a:pt x="1852041" y="184538"/>
                  </a:lnTo>
                  <a:lnTo>
                    <a:pt x="1852930" y="187586"/>
                  </a:lnTo>
                  <a:lnTo>
                    <a:pt x="1865121" y="183903"/>
                  </a:lnTo>
                  <a:lnTo>
                    <a:pt x="1864106" y="180855"/>
                  </a:lnTo>
                  <a:close/>
                </a:path>
                <a:path w="2384425" h="743585">
                  <a:moveTo>
                    <a:pt x="1885442" y="174505"/>
                  </a:moveTo>
                  <a:lnTo>
                    <a:pt x="1873249" y="178188"/>
                  </a:lnTo>
                  <a:lnTo>
                    <a:pt x="1874139" y="181236"/>
                  </a:lnTo>
                  <a:lnTo>
                    <a:pt x="1886331" y="177553"/>
                  </a:lnTo>
                  <a:lnTo>
                    <a:pt x="1885442" y="174505"/>
                  </a:lnTo>
                  <a:close/>
                </a:path>
                <a:path w="2384425" h="743585">
                  <a:moveTo>
                    <a:pt x="1906778" y="168155"/>
                  </a:moveTo>
                  <a:lnTo>
                    <a:pt x="1894585" y="171838"/>
                  </a:lnTo>
                  <a:lnTo>
                    <a:pt x="1895474" y="174886"/>
                  </a:lnTo>
                  <a:lnTo>
                    <a:pt x="1907667" y="171203"/>
                  </a:lnTo>
                  <a:lnTo>
                    <a:pt x="1906778" y="168155"/>
                  </a:lnTo>
                  <a:close/>
                </a:path>
                <a:path w="2384425" h="743585">
                  <a:moveTo>
                    <a:pt x="1927986" y="161805"/>
                  </a:moveTo>
                  <a:lnTo>
                    <a:pt x="1915795" y="165361"/>
                  </a:lnTo>
                  <a:lnTo>
                    <a:pt x="1916810" y="168409"/>
                  </a:lnTo>
                  <a:lnTo>
                    <a:pt x="1928876" y="164726"/>
                  </a:lnTo>
                  <a:lnTo>
                    <a:pt x="1927986" y="161805"/>
                  </a:lnTo>
                  <a:close/>
                </a:path>
                <a:path w="2384425" h="743585">
                  <a:moveTo>
                    <a:pt x="1949322" y="155328"/>
                  </a:moveTo>
                  <a:lnTo>
                    <a:pt x="1937131" y="159011"/>
                  </a:lnTo>
                  <a:lnTo>
                    <a:pt x="1938020" y="162059"/>
                  </a:lnTo>
                  <a:lnTo>
                    <a:pt x="1950211" y="158376"/>
                  </a:lnTo>
                  <a:lnTo>
                    <a:pt x="1949322" y="155328"/>
                  </a:lnTo>
                  <a:close/>
                </a:path>
                <a:path w="2384425" h="743585">
                  <a:moveTo>
                    <a:pt x="1970532" y="148978"/>
                  </a:moveTo>
                  <a:lnTo>
                    <a:pt x="1958467" y="152661"/>
                  </a:lnTo>
                  <a:lnTo>
                    <a:pt x="1959356" y="155709"/>
                  </a:lnTo>
                  <a:lnTo>
                    <a:pt x="1971547" y="152026"/>
                  </a:lnTo>
                  <a:lnTo>
                    <a:pt x="1970532" y="148978"/>
                  </a:lnTo>
                  <a:close/>
                </a:path>
                <a:path w="2384425" h="743585">
                  <a:moveTo>
                    <a:pt x="1991868" y="142628"/>
                  </a:moveTo>
                  <a:lnTo>
                    <a:pt x="1979676" y="146184"/>
                  </a:lnTo>
                  <a:lnTo>
                    <a:pt x="1980565" y="149232"/>
                  </a:lnTo>
                  <a:lnTo>
                    <a:pt x="1992757" y="145676"/>
                  </a:lnTo>
                  <a:lnTo>
                    <a:pt x="1991868" y="142628"/>
                  </a:lnTo>
                  <a:close/>
                </a:path>
                <a:path w="2384425" h="743585">
                  <a:moveTo>
                    <a:pt x="2013204" y="136151"/>
                  </a:moveTo>
                  <a:lnTo>
                    <a:pt x="2001011" y="139834"/>
                  </a:lnTo>
                  <a:lnTo>
                    <a:pt x="2001901" y="142882"/>
                  </a:lnTo>
                  <a:lnTo>
                    <a:pt x="2014093" y="139199"/>
                  </a:lnTo>
                  <a:lnTo>
                    <a:pt x="2013204" y="136151"/>
                  </a:lnTo>
                  <a:close/>
                </a:path>
                <a:path w="2384425" h="743585">
                  <a:moveTo>
                    <a:pt x="2034413" y="129801"/>
                  </a:moveTo>
                  <a:lnTo>
                    <a:pt x="2022347" y="133484"/>
                  </a:lnTo>
                  <a:lnTo>
                    <a:pt x="2023236" y="136532"/>
                  </a:lnTo>
                  <a:lnTo>
                    <a:pt x="2035302" y="132849"/>
                  </a:lnTo>
                  <a:lnTo>
                    <a:pt x="2034413" y="129801"/>
                  </a:lnTo>
                  <a:close/>
                </a:path>
                <a:path w="2384425" h="743585">
                  <a:moveTo>
                    <a:pt x="2055748" y="123451"/>
                  </a:moveTo>
                  <a:lnTo>
                    <a:pt x="2043557" y="127007"/>
                  </a:lnTo>
                  <a:lnTo>
                    <a:pt x="2044445" y="130055"/>
                  </a:lnTo>
                  <a:lnTo>
                    <a:pt x="2056638" y="126499"/>
                  </a:lnTo>
                  <a:lnTo>
                    <a:pt x="2055748" y="123451"/>
                  </a:lnTo>
                  <a:close/>
                </a:path>
                <a:path w="2384425" h="743585">
                  <a:moveTo>
                    <a:pt x="2077084" y="116974"/>
                  </a:moveTo>
                  <a:lnTo>
                    <a:pt x="2064893" y="120657"/>
                  </a:lnTo>
                  <a:lnTo>
                    <a:pt x="2065782" y="123705"/>
                  </a:lnTo>
                  <a:lnTo>
                    <a:pt x="2077973" y="120022"/>
                  </a:lnTo>
                  <a:lnTo>
                    <a:pt x="2077084" y="116974"/>
                  </a:lnTo>
                  <a:close/>
                </a:path>
                <a:path w="2384425" h="743585">
                  <a:moveTo>
                    <a:pt x="2098294" y="110624"/>
                  </a:moveTo>
                  <a:lnTo>
                    <a:pt x="2086102" y="114307"/>
                  </a:lnTo>
                  <a:lnTo>
                    <a:pt x="2087118" y="117355"/>
                  </a:lnTo>
                  <a:lnTo>
                    <a:pt x="2099183" y="113672"/>
                  </a:lnTo>
                  <a:lnTo>
                    <a:pt x="2098294" y="110624"/>
                  </a:lnTo>
                  <a:close/>
                </a:path>
                <a:path w="2384425" h="743585">
                  <a:moveTo>
                    <a:pt x="2119630" y="104274"/>
                  </a:moveTo>
                  <a:lnTo>
                    <a:pt x="2107438" y="107957"/>
                  </a:lnTo>
                  <a:lnTo>
                    <a:pt x="2108327" y="111005"/>
                  </a:lnTo>
                  <a:lnTo>
                    <a:pt x="2120519" y="107322"/>
                  </a:lnTo>
                  <a:lnTo>
                    <a:pt x="2119630" y="104274"/>
                  </a:lnTo>
                  <a:close/>
                </a:path>
                <a:path w="2384425" h="743585">
                  <a:moveTo>
                    <a:pt x="2140839" y="97924"/>
                  </a:moveTo>
                  <a:lnTo>
                    <a:pt x="2128773" y="101480"/>
                  </a:lnTo>
                  <a:lnTo>
                    <a:pt x="2129663" y="104528"/>
                  </a:lnTo>
                  <a:lnTo>
                    <a:pt x="2141855" y="100845"/>
                  </a:lnTo>
                  <a:lnTo>
                    <a:pt x="2140839" y="97924"/>
                  </a:lnTo>
                  <a:close/>
                </a:path>
                <a:path w="2384425" h="743585">
                  <a:moveTo>
                    <a:pt x="2162174" y="91447"/>
                  </a:moveTo>
                  <a:lnTo>
                    <a:pt x="2149983" y="95130"/>
                  </a:lnTo>
                  <a:lnTo>
                    <a:pt x="2150872" y="98178"/>
                  </a:lnTo>
                  <a:lnTo>
                    <a:pt x="2163064" y="94495"/>
                  </a:lnTo>
                  <a:lnTo>
                    <a:pt x="2162174" y="91447"/>
                  </a:lnTo>
                  <a:close/>
                </a:path>
                <a:path w="2384425" h="743585">
                  <a:moveTo>
                    <a:pt x="2183510" y="85097"/>
                  </a:moveTo>
                  <a:lnTo>
                    <a:pt x="2171319" y="88780"/>
                  </a:lnTo>
                  <a:lnTo>
                    <a:pt x="2172208" y="91828"/>
                  </a:lnTo>
                  <a:lnTo>
                    <a:pt x="2184399" y="88145"/>
                  </a:lnTo>
                  <a:lnTo>
                    <a:pt x="2183510" y="85097"/>
                  </a:lnTo>
                  <a:close/>
                </a:path>
                <a:path w="2384425" h="743585">
                  <a:moveTo>
                    <a:pt x="2204720" y="78747"/>
                  </a:moveTo>
                  <a:lnTo>
                    <a:pt x="2192528" y="82303"/>
                  </a:lnTo>
                  <a:lnTo>
                    <a:pt x="2193544" y="85351"/>
                  </a:lnTo>
                  <a:lnTo>
                    <a:pt x="2205609" y="81795"/>
                  </a:lnTo>
                  <a:lnTo>
                    <a:pt x="2204720" y="78747"/>
                  </a:lnTo>
                  <a:close/>
                </a:path>
                <a:path w="2384425" h="743585">
                  <a:moveTo>
                    <a:pt x="2226056" y="72270"/>
                  </a:moveTo>
                  <a:lnTo>
                    <a:pt x="2213864" y="75953"/>
                  </a:lnTo>
                  <a:lnTo>
                    <a:pt x="2214753" y="79001"/>
                  </a:lnTo>
                  <a:lnTo>
                    <a:pt x="2226945" y="75318"/>
                  </a:lnTo>
                  <a:lnTo>
                    <a:pt x="2226056" y="72270"/>
                  </a:lnTo>
                  <a:close/>
                </a:path>
                <a:path w="2384425" h="743585">
                  <a:moveTo>
                    <a:pt x="2247265" y="65920"/>
                  </a:moveTo>
                  <a:lnTo>
                    <a:pt x="2235199" y="69603"/>
                  </a:lnTo>
                  <a:lnTo>
                    <a:pt x="2236089" y="72651"/>
                  </a:lnTo>
                  <a:lnTo>
                    <a:pt x="2248281" y="68968"/>
                  </a:lnTo>
                  <a:lnTo>
                    <a:pt x="2247265" y="65920"/>
                  </a:lnTo>
                  <a:close/>
                </a:path>
                <a:path w="2384425" h="743585">
                  <a:moveTo>
                    <a:pt x="2268601" y="59570"/>
                  </a:moveTo>
                  <a:lnTo>
                    <a:pt x="2256409" y="63126"/>
                  </a:lnTo>
                  <a:lnTo>
                    <a:pt x="2257297" y="66174"/>
                  </a:lnTo>
                  <a:lnTo>
                    <a:pt x="2269490" y="62618"/>
                  </a:lnTo>
                  <a:lnTo>
                    <a:pt x="2268601" y="59570"/>
                  </a:lnTo>
                  <a:close/>
                </a:path>
                <a:path w="2384425" h="743585">
                  <a:moveTo>
                    <a:pt x="2289936" y="53093"/>
                  </a:moveTo>
                  <a:lnTo>
                    <a:pt x="2277745" y="56776"/>
                  </a:lnTo>
                  <a:lnTo>
                    <a:pt x="2278634" y="59824"/>
                  </a:lnTo>
                  <a:lnTo>
                    <a:pt x="2290826" y="56141"/>
                  </a:lnTo>
                  <a:lnTo>
                    <a:pt x="2289936" y="53093"/>
                  </a:lnTo>
                  <a:close/>
                </a:path>
                <a:path w="2384425" h="743585">
                  <a:moveTo>
                    <a:pt x="2321067" y="46743"/>
                  </a:moveTo>
                  <a:lnTo>
                    <a:pt x="2311146" y="46743"/>
                  </a:lnTo>
                  <a:lnTo>
                    <a:pt x="2312035" y="49791"/>
                  </a:lnTo>
                  <a:lnTo>
                    <a:pt x="2310477" y="50267"/>
                  </a:lnTo>
                  <a:lnTo>
                    <a:pt x="2316847" y="62196"/>
                  </a:lnTo>
                  <a:lnTo>
                    <a:pt x="2328148" y="71429"/>
                  </a:lnTo>
                  <a:lnTo>
                    <a:pt x="2342092" y="75781"/>
                  </a:lnTo>
                  <a:lnTo>
                    <a:pt x="2357120" y="74429"/>
                  </a:lnTo>
                  <a:lnTo>
                    <a:pt x="2370484" y="67276"/>
                  </a:lnTo>
                  <a:lnTo>
                    <a:pt x="2379741" y="55967"/>
                  </a:lnTo>
                  <a:lnTo>
                    <a:pt x="2382455" y="47218"/>
                  </a:lnTo>
                  <a:lnTo>
                    <a:pt x="2321206" y="47218"/>
                  </a:lnTo>
                  <a:lnTo>
                    <a:pt x="2321067" y="46743"/>
                  </a:lnTo>
                  <a:close/>
                </a:path>
                <a:path w="2384425" h="743585">
                  <a:moveTo>
                    <a:pt x="2309590" y="47218"/>
                  </a:moveTo>
                  <a:lnTo>
                    <a:pt x="2299081" y="50426"/>
                  </a:lnTo>
                  <a:lnTo>
                    <a:pt x="2299970" y="53474"/>
                  </a:lnTo>
                  <a:lnTo>
                    <a:pt x="2310477" y="50267"/>
                  </a:lnTo>
                  <a:lnTo>
                    <a:pt x="2309748" y="48902"/>
                  </a:lnTo>
                  <a:lnTo>
                    <a:pt x="2309590" y="47218"/>
                  </a:lnTo>
                  <a:close/>
                </a:path>
                <a:path w="2384425" h="743585">
                  <a:moveTo>
                    <a:pt x="2311146" y="46743"/>
                  </a:moveTo>
                  <a:lnTo>
                    <a:pt x="2309590" y="47218"/>
                  </a:lnTo>
                  <a:lnTo>
                    <a:pt x="2309748" y="48902"/>
                  </a:lnTo>
                  <a:lnTo>
                    <a:pt x="2310477" y="50267"/>
                  </a:lnTo>
                  <a:lnTo>
                    <a:pt x="2312035" y="49791"/>
                  </a:lnTo>
                  <a:lnTo>
                    <a:pt x="2311146" y="46743"/>
                  </a:lnTo>
                  <a:close/>
                </a:path>
                <a:path w="2384425" h="743585">
                  <a:moveTo>
                    <a:pt x="2350303" y="0"/>
                  </a:moveTo>
                  <a:lnTo>
                    <a:pt x="2335276" y="1404"/>
                  </a:lnTo>
                  <a:lnTo>
                    <a:pt x="2321911" y="8558"/>
                  </a:lnTo>
                  <a:lnTo>
                    <a:pt x="2312654" y="19867"/>
                  </a:lnTo>
                  <a:lnTo>
                    <a:pt x="2308326" y="33819"/>
                  </a:lnTo>
                  <a:lnTo>
                    <a:pt x="2309545" y="46743"/>
                  </a:lnTo>
                  <a:lnTo>
                    <a:pt x="2309590" y="47218"/>
                  </a:lnTo>
                  <a:lnTo>
                    <a:pt x="2311146" y="46743"/>
                  </a:lnTo>
                  <a:lnTo>
                    <a:pt x="2321067" y="46743"/>
                  </a:lnTo>
                  <a:lnTo>
                    <a:pt x="2320290" y="44076"/>
                  </a:lnTo>
                  <a:lnTo>
                    <a:pt x="2332482" y="40393"/>
                  </a:lnTo>
                  <a:lnTo>
                    <a:pt x="2342440" y="40393"/>
                  </a:lnTo>
                  <a:lnTo>
                    <a:pt x="2341626" y="37599"/>
                  </a:lnTo>
                  <a:lnTo>
                    <a:pt x="2345690" y="36329"/>
                  </a:lnTo>
                  <a:lnTo>
                    <a:pt x="2383533" y="36329"/>
                  </a:lnTo>
                  <a:lnTo>
                    <a:pt x="2382647" y="26931"/>
                  </a:lnTo>
                  <a:lnTo>
                    <a:pt x="2375548" y="13620"/>
                  </a:lnTo>
                  <a:lnTo>
                    <a:pt x="2364247" y="4357"/>
                  </a:lnTo>
                  <a:lnTo>
                    <a:pt x="2350303" y="0"/>
                  </a:lnTo>
                  <a:close/>
                </a:path>
                <a:path w="2384425" h="743585">
                  <a:moveTo>
                    <a:pt x="2332482" y="40393"/>
                  </a:moveTo>
                  <a:lnTo>
                    <a:pt x="2320290" y="44076"/>
                  </a:lnTo>
                  <a:lnTo>
                    <a:pt x="2321206" y="47218"/>
                  </a:lnTo>
                  <a:lnTo>
                    <a:pt x="2320868" y="47218"/>
                  </a:lnTo>
                  <a:lnTo>
                    <a:pt x="2333371" y="43441"/>
                  </a:lnTo>
                  <a:lnTo>
                    <a:pt x="2332556" y="40647"/>
                  </a:lnTo>
                  <a:lnTo>
                    <a:pt x="2332482" y="40393"/>
                  </a:lnTo>
                  <a:close/>
                </a:path>
                <a:path w="2384425" h="743585">
                  <a:moveTo>
                    <a:pt x="2342440" y="40393"/>
                  </a:moveTo>
                  <a:lnTo>
                    <a:pt x="2332482" y="40393"/>
                  </a:lnTo>
                  <a:lnTo>
                    <a:pt x="2333371" y="43441"/>
                  </a:lnTo>
                  <a:lnTo>
                    <a:pt x="2320868" y="47218"/>
                  </a:lnTo>
                  <a:lnTo>
                    <a:pt x="2382455" y="47218"/>
                  </a:lnTo>
                  <a:lnTo>
                    <a:pt x="2384069" y="42015"/>
                  </a:lnTo>
                  <a:lnTo>
                    <a:pt x="2383940" y="40647"/>
                  </a:lnTo>
                  <a:lnTo>
                    <a:pt x="2342515" y="40647"/>
                  </a:lnTo>
                  <a:lnTo>
                    <a:pt x="2342440" y="40393"/>
                  </a:lnTo>
                  <a:close/>
                </a:path>
                <a:path w="2384425" h="743585">
                  <a:moveTo>
                    <a:pt x="2345690" y="36329"/>
                  </a:moveTo>
                  <a:lnTo>
                    <a:pt x="2341626" y="37599"/>
                  </a:lnTo>
                  <a:lnTo>
                    <a:pt x="2342440" y="40393"/>
                  </a:lnTo>
                  <a:lnTo>
                    <a:pt x="2342515" y="40647"/>
                  </a:lnTo>
                  <a:lnTo>
                    <a:pt x="2346706" y="39377"/>
                  </a:lnTo>
                  <a:lnTo>
                    <a:pt x="2345690" y="36329"/>
                  </a:lnTo>
                  <a:close/>
                </a:path>
                <a:path w="2384425" h="743585">
                  <a:moveTo>
                    <a:pt x="2383533" y="36329"/>
                  </a:moveTo>
                  <a:lnTo>
                    <a:pt x="2345690" y="36329"/>
                  </a:lnTo>
                  <a:lnTo>
                    <a:pt x="2346706" y="39377"/>
                  </a:lnTo>
                  <a:lnTo>
                    <a:pt x="2342515" y="40647"/>
                  </a:lnTo>
                  <a:lnTo>
                    <a:pt x="2383940" y="40647"/>
                  </a:lnTo>
                  <a:lnTo>
                    <a:pt x="2383653" y="37599"/>
                  </a:lnTo>
                  <a:lnTo>
                    <a:pt x="2383533" y="3632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0745" y="4627562"/>
              <a:ext cx="1400175" cy="297180"/>
            </a:xfrm>
            <a:custGeom>
              <a:avLst/>
              <a:gdLst/>
              <a:ahLst/>
              <a:cxnLst/>
              <a:rect l="l" t="t" r="r" b="b"/>
              <a:pathLst>
                <a:path w="1400175" h="297179">
                  <a:moveTo>
                    <a:pt x="1399666" y="0"/>
                  </a:moveTo>
                  <a:lnTo>
                    <a:pt x="0" y="0"/>
                  </a:lnTo>
                  <a:lnTo>
                    <a:pt x="0" y="297116"/>
                  </a:lnTo>
                  <a:lnTo>
                    <a:pt x="1399666" y="297116"/>
                  </a:lnTo>
                  <a:lnTo>
                    <a:pt x="13996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0745" y="4627562"/>
            <a:ext cx="1400175" cy="2971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505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570" y="4730369"/>
            <a:ext cx="105473" cy="10553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79500" y="4468114"/>
            <a:ext cx="225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5" dirty="0">
                <a:solidFill>
                  <a:srgbClr val="2D2D38"/>
                </a:solidFill>
                <a:latin typeface="Trebuchet MS"/>
                <a:cs typeface="Trebuchet MS"/>
              </a:rPr>
              <a:t>Goa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24950" y="4477639"/>
            <a:ext cx="688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Chhattisgarh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4444" y="3303212"/>
            <a:ext cx="4840426" cy="199548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367519" y="4725161"/>
            <a:ext cx="109093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19</a:t>
            </a:r>
            <a:r>
              <a:rPr sz="1050" spc="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9500" y="3644645"/>
            <a:ext cx="675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Maharashtra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0745" y="3834003"/>
            <a:ext cx="1400175" cy="631825"/>
          </a:xfrm>
          <a:custGeom>
            <a:avLst/>
            <a:gdLst/>
            <a:ahLst/>
            <a:cxnLst/>
            <a:rect l="l" t="t" r="r" b="b"/>
            <a:pathLst>
              <a:path w="1400175" h="631825">
                <a:moveTo>
                  <a:pt x="1399666" y="0"/>
                </a:moveTo>
                <a:lnTo>
                  <a:pt x="0" y="0"/>
                </a:lnTo>
                <a:lnTo>
                  <a:pt x="0" y="631698"/>
                </a:lnTo>
                <a:lnTo>
                  <a:pt x="1399666" y="631698"/>
                </a:lnTo>
                <a:lnTo>
                  <a:pt x="139966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80745" y="3834003"/>
            <a:ext cx="1400175" cy="6318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560"/>
              </a:spcBef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0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15</a:t>
            </a:r>
            <a:r>
              <a:rPr sz="1050" spc="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0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8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8570" y="3699636"/>
            <a:ext cx="3632835" cy="647700"/>
            <a:chOff x="758570" y="3699636"/>
            <a:chExt cx="3632835" cy="647700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570" y="4076699"/>
              <a:ext cx="105473" cy="1055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570" y="4241799"/>
              <a:ext cx="105473" cy="10541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8570" y="3915790"/>
              <a:ext cx="105473" cy="1055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80132" y="3699636"/>
              <a:ext cx="2311400" cy="452120"/>
            </a:xfrm>
            <a:custGeom>
              <a:avLst/>
              <a:gdLst/>
              <a:ahLst/>
              <a:cxnLst/>
              <a:rect l="l" t="t" r="r" b="b"/>
              <a:pathLst>
                <a:path w="2311400" h="452120">
                  <a:moveTo>
                    <a:pt x="12573" y="446405"/>
                  </a:moveTo>
                  <a:lnTo>
                    <a:pt x="0" y="448690"/>
                  </a:lnTo>
                  <a:lnTo>
                    <a:pt x="635" y="451738"/>
                  </a:lnTo>
                  <a:lnTo>
                    <a:pt x="13081" y="449452"/>
                  </a:lnTo>
                  <a:lnTo>
                    <a:pt x="12573" y="446405"/>
                  </a:lnTo>
                  <a:close/>
                </a:path>
                <a:path w="2311400" h="452120">
                  <a:moveTo>
                    <a:pt x="34417" y="442468"/>
                  </a:moveTo>
                  <a:lnTo>
                    <a:pt x="21971" y="444626"/>
                  </a:lnTo>
                  <a:lnTo>
                    <a:pt x="22479" y="447801"/>
                  </a:lnTo>
                  <a:lnTo>
                    <a:pt x="34925" y="445515"/>
                  </a:lnTo>
                  <a:lnTo>
                    <a:pt x="34417" y="442468"/>
                  </a:lnTo>
                  <a:close/>
                </a:path>
                <a:path w="2311400" h="452120">
                  <a:moveTo>
                    <a:pt x="56261" y="438404"/>
                  </a:moveTo>
                  <a:lnTo>
                    <a:pt x="43815" y="440689"/>
                  </a:lnTo>
                  <a:lnTo>
                    <a:pt x="44323" y="443864"/>
                  </a:lnTo>
                  <a:lnTo>
                    <a:pt x="56896" y="441579"/>
                  </a:lnTo>
                  <a:lnTo>
                    <a:pt x="56261" y="438404"/>
                  </a:lnTo>
                  <a:close/>
                </a:path>
                <a:path w="2311400" h="452120">
                  <a:moveTo>
                    <a:pt x="78105" y="434467"/>
                  </a:moveTo>
                  <a:lnTo>
                    <a:pt x="65659" y="436752"/>
                  </a:lnTo>
                  <a:lnTo>
                    <a:pt x="66167" y="439800"/>
                  </a:lnTo>
                  <a:lnTo>
                    <a:pt x="78740" y="437642"/>
                  </a:lnTo>
                  <a:lnTo>
                    <a:pt x="78105" y="434467"/>
                  </a:lnTo>
                  <a:close/>
                </a:path>
                <a:path w="2311400" h="452120">
                  <a:moveTo>
                    <a:pt x="100075" y="430530"/>
                  </a:moveTo>
                  <a:lnTo>
                    <a:pt x="87503" y="432815"/>
                  </a:lnTo>
                  <a:lnTo>
                    <a:pt x="88137" y="435863"/>
                  </a:lnTo>
                  <a:lnTo>
                    <a:pt x="100584" y="433577"/>
                  </a:lnTo>
                  <a:lnTo>
                    <a:pt x="100075" y="430530"/>
                  </a:lnTo>
                  <a:close/>
                </a:path>
                <a:path w="2311400" h="452120">
                  <a:moveTo>
                    <a:pt x="121919" y="426465"/>
                  </a:moveTo>
                  <a:lnTo>
                    <a:pt x="109347" y="428751"/>
                  </a:lnTo>
                  <a:lnTo>
                    <a:pt x="109981" y="431926"/>
                  </a:lnTo>
                  <a:lnTo>
                    <a:pt x="122428" y="429640"/>
                  </a:lnTo>
                  <a:lnTo>
                    <a:pt x="121919" y="426465"/>
                  </a:lnTo>
                  <a:close/>
                </a:path>
                <a:path w="2311400" h="452120">
                  <a:moveTo>
                    <a:pt x="143764" y="422529"/>
                  </a:moveTo>
                  <a:lnTo>
                    <a:pt x="131318" y="424814"/>
                  </a:lnTo>
                  <a:lnTo>
                    <a:pt x="131825" y="427989"/>
                  </a:lnTo>
                  <a:lnTo>
                    <a:pt x="144272" y="425704"/>
                  </a:lnTo>
                  <a:lnTo>
                    <a:pt x="143764" y="422529"/>
                  </a:lnTo>
                  <a:close/>
                </a:path>
                <a:path w="2311400" h="452120">
                  <a:moveTo>
                    <a:pt x="165608" y="418592"/>
                  </a:moveTo>
                  <a:lnTo>
                    <a:pt x="153162" y="420877"/>
                  </a:lnTo>
                  <a:lnTo>
                    <a:pt x="153669" y="423925"/>
                  </a:lnTo>
                  <a:lnTo>
                    <a:pt x="166243" y="421767"/>
                  </a:lnTo>
                  <a:lnTo>
                    <a:pt x="165608" y="418592"/>
                  </a:lnTo>
                  <a:close/>
                </a:path>
                <a:path w="2311400" h="452120">
                  <a:moveTo>
                    <a:pt x="187452" y="414655"/>
                  </a:moveTo>
                  <a:lnTo>
                    <a:pt x="175006" y="416940"/>
                  </a:lnTo>
                  <a:lnTo>
                    <a:pt x="175514" y="419988"/>
                  </a:lnTo>
                  <a:lnTo>
                    <a:pt x="188087" y="417702"/>
                  </a:lnTo>
                  <a:lnTo>
                    <a:pt x="187452" y="414655"/>
                  </a:lnTo>
                  <a:close/>
                </a:path>
                <a:path w="2311400" h="452120">
                  <a:moveTo>
                    <a:pt x="209296" y="410590"/>
                  </a:moveTo>
                  <a:lnTo>
                    <a:pt x="196850" y="412876"/>
                  </a:lnTo>
                  <a:lnTo>
                    <a:pt x="197485" y="416051"/>
                  </a:lnTo>
                  <a:lnTo>
                    <a:pt x="209931" y="413765"/>
                  </a:lnTo>
                  <a:lnTo>
                    <a:pt x="209296" y="410590"/>
                  </a:lnTo>
                  <a:close/>
                </a:path>
                <a:path w="2311400" h="452120">
                  <a:moveTo>
                    <a:pt x="231267" y="406654"/>
                  </a:moveTo>
                  <a:lnTo>
                    <a:pt x="218694" y="408939"/>
                  </a:lnTo>
                  <a:lnTo>
                    <a:pt x="219329" y="412114"/>
                  </a:lnTo>
                  <a:lnTo>
                    <a:pt x="231775" y="409829"/>
                  </a:lnTo>
                  <a:lnTo>
                    <a:pt x="231267" y="406654"/>
                  </a:lnTo>
                  <a:close/>
                </a:path>
                <a:path w="2311400" h="452120">
                  <a:moveTo>
                    <a:pt x="253111" y="402717"/>
                  </a:moveTo>
                  <a:lnTo>
                    <a:pt x="240537" y="405002"/>
                  </a:lnTo>
                  <a:lnTo>
                    <a:pt x="241173" y="408050"/>
                  </a:lnTo>
                  <a:lnTo>
                    <a:pt x="253619" y="405764"/>
                  </a:lnTo>
                  <a:lnTo>
                    <a:pt x="253111" y="402717"/>
                  </a:lnTo>
                  <a:close/>
                </a:path>
                <a:path w="2311400" h="452120">
                  <a:moveTo>
                    <a:pt x="274955" y="398780"/>
                  </a:moveTo>
                  <a:lnTo>
                    <a:pt x="262509" y="400938"/>
                  </a:lnTo>
                  <a:lnTo>
                    <a:pt x="263017" y="404113"/>
                  </a:lnTo>
                  <a:lnTo>
                    <a:pt x="275463" y="401827"/>
                  </a:lnTo>
                  <a:lnTo>
                    <a:pt x="274955" y="398780"/>
                  </a:lnTo>
                  <a:close/>
                </a:path>
                <a:path w="2311400" h="452120">
                  <a:moveTo>
                    <a:pt x="296799" y="394715"/>
                  </a:moveTo>
                  <a:lnTo>
                    <a:pt x="284353" y="397001"/>
                  </a:lnTo>
                  <a:lnTo>
                    <a:pt x="284861" y="400176"/>
                  </a:lnTo>
                  <a:lnTo>
                    <a:pt x="297434" y="397890"/>
                  </a:lnTo>
                  <a:lnTo>
                    <a:pt x="296799" y="394715"/>
                  </a:lnTo>
                  <a:close/>
                </a:path>
                <a:path w="2311400" h="452120">
                  <a:moveTo>
                    <a:pt x="318643" y="390779"/>
                  </a:moveTo>
                  <a:lnTo>
                    <a:pt x="306197" y="393064"/>
                  </a:lnTo>
                  <a:lnTo>
                    <a:pt x="306705" y="396239"/>
                  </a:lnTo>
                  <a:lnTo>
                    <a:pt x="319278" y="393954"/>
                  </a:lnTo>
                  <a:lnTo>
                    <a:pt x="318643" y="390779"/>
                  </a:lnTo>
                  <a:close/>
                </a:path>
                <a:path w="2311400" h="452120">
                  <a:moveTo>
                    <a:pt x="340614" y="386842"/>
                  </a:moveTo>
                  <a:lnTo>
                    <a:pt x="328041" y="389127"/>
                  </a:lnTo>
                  <a:lnTo>
                    <a:pt x="328675" y="392175"/>
                  </a:lnTo>
                  <a:lnTo>
                    <a:pt x="341122" y="389889"/>
                  </a:lnTo>
                  <a:lnTo>
                    <a:pt x="340614" y="386842"/>
                  </a:lnTo>
                  <a:close/>
                </a:path>
                <a:path w="2311400" h="452120">
                  <a:moveTo>
                    <a:pt x="362458" y="382905"/>
                  </a:moveTo>
                  <a:lnTo>
                    <a:pt x="349885" y="385063"/>
                  </a:lnTo>
                  <a:lnTo>
                    <a:pt x="350519" y="388238"/>
                  </a:lnTo>
                  <a:lnTo>
                    <a:pt x="362966" y="385952"/>
                  </a:lnTo>
                  <a:lnTo>
                    <a:pt x="362458" y="382905"/>
                  </a:lnTo>
                  <a:close/>
                </a:path>
                <a:path w="2311400" h="452120">
                  <a:moveTo>
                    <a:pt x="384302" y="378840"/>
                  </a:moveTo>
                  <a:lnTo>
                    <a:pt x="371856" y="381126"/>
                  </a:lnTo>
                  <a:lnTo>
                    <a:pt x="372364" y="384301"/>
                  </a:lnTo>
                  <a:lnTo>
                    <a:pt x="384810" y="382015"/>
                  </a:lnTo>
                  <a:lnTo>
                    <a:pt x="384302" y="378840"/>
                  </a:lnTo>
                  <a:close/>
                </a:path>
                <a:path w="2311400" h="452120">
                  <a:moveTo>
                    <a:pt x="406146" y="374904"/>
                  </a:moveTo>
                  <a:lnTo>
                    <a:pt x="393700" y="377189"/>
                  </a:lnTo>
                  <a:lnTo>
                    <a:pt x="394208" y="380238"/>
                  </a:lnTo>
                  <a:lnTo>
                    <a:pt x="406781" y="378079"/>
                  </a:lnTo>
                  <a:lnTo>
                    <a:pt x="406146" y="374904"/>
                  </a:lnTo>
                  <a:close/>
                </a:path>
                <a:path w="2311400" h="452120">
                  <a:moveTo>
                    <a:pt x="427990" y="370967"/>
                  </a:moveTo>
                  <a:lnTo>
                    <a:pt x="415544" y="373252"/>
                  </a:lnTo>
                  <a:lnTo>
                    <a:pt x="416052" y="376300"/>
                  </a:lnTo>
                  <a:lnTo>
                    <a:pt x="428625" y="374014"/>
                  </a:lnTo>
                  <a:lnTo>
                    <a:pt x="427990" y="370967"/>
                  </a:lnTo>
                  <a:close/>
                </a:path>
                <a:path w="2311400" h="452120">
                  <a:moveTo>
                    <a:pt x="449834" y="366902"/>
                  </a:moveTo>
                  <a:lnTo>
                    <a:pt x="437388" y="369188"/>
                  </a:lnTo>
                  <a:lnTo>
                    <a:pt x="438023" y="372363"/>
                  </a:lnTo>
                  <a:lnTo>
                    <a:pt x="450469" y="370077"/>
                  </a:lnTo>
                  <a:lnTo>
                    <a:pt x="449834" y="366902"/>
                  </a:lnTo>
                  <a:close/>
                </a:path>
                <a:path w="2311400" h="452120">
                  <a:moveTo>
                    <a:pt x="471805" y="362965"/>
                  </a:moveTo>
                  <a:lnTo>
                    <a:pt x="459231" y="365251"/>
                  </a:lnTo>
                  <a:lnTo>
                    <a:pt x="459867" y="368426"/>
                  </a:lnTo>
                  <a:lnTo>
                    <a:pt x="472313" y="366140"/>
                  </a:lnTo>
                  <a:lnTo>
                    <a:pt x="471805" y="362965"/>
                  </a:lnTo>
                  <a:close/>
                </a:path>
                <a:path w="2311400" h="452120">
                  <a:moveTo>
                    <a:pt x="493649" y="359029"/>
                  </a:moveTo>
                  <a:lnTo>
                    <a:pt x="481075" y="361314"/>
                  </a:lnTo>
                  <a:lnTo>
                    <a:pt x="481711" y="364363"/>
                  </a:lnTo>
                  <a:lnTo>
                    <a:pt x="494156" y="362204"/>
                  </a:lnTo>
                  <a:lnTo>
                    <a:pt x="493649" y="359029"/>
                  </a:lnTo>
                  <a:close/>
                </a:path>
                <a:path w="2311400" h="452120">
                  <a:moveTo>
                    <a:pt x="515493" y="355092"/>
                  </a:moveTo>
                  <a:lnTo>
                    <a:pt x="503047" y="357377"/>
                  </a:lnTo>
                  <a:lnTo>
                    <a:pt x="503555" y="360425"/>
                  </a:lnTo>
                  <a:lnTo>
                    <a:pt x="516128" y="358139"/>
                  </a:lnTo>
                  <a:lnTo>
                    <a:pt x="515493" y="355092"/>
                  </a:lnTo>
                  <a:close/>
                </a:path>
                <a:path w="2311400" h="452120">
                  <a:moveTo>
                    <a:pt x="537337" y="351027"/>
                  </a:moveTo>
                  <a:lnTo>
                    <a:pt x="524891" y="353313"/>
                  </a:lnTo>
                  <a:lnTo>
                    <a:pt x="525399" y="356488"/>
                  </a:lnTo>
                  <a:lnTo>
                    <a:pt x="537972" y="354202"/>
                  </a:lnTo>
                  <a:lnTo>
                    <a:pt x="537337" y="351027"/>
                  </a:lnTo>
                  <a:close/>
                </a:path>
                <a:path w="2311400" h="452120">
                  <a:moveTo>
                    <a:pt x="559181" y="347090"/>
                  </a:moveTo>
                  <a:lnTo>
                    <a:pt x="546735" y="349376"/>
                  </a:lnTo>
                  <a:lnTo>
                    <a:pt x="547243" y="352551"/>
                  </a:lnTo>
                  <a:lnTo>
                    <a:pt x="559816" y="350265"/>
                  </a:lnTo>
                  <a:lnTo>
                    <a:pt x="559181" y="347090"/>
                  </a:lnTo>
                  <a:close/>
                </a:path>
                <a:path w="2311400" h="452120">
                  <a:moveTo>
                    <a:pt x="581152" y="343154"/>
                  </a:moveTo>
                  <a:lnTo>
                    <a:pt x="568579" y="345439"/>
                  </a:lnTo>
                  <a:lnTo>
                    <a:pt x="569214" y="348488"/>
                  </a:lnTo>
                  <a:lnTo>
                    <a:pt x="581660" y="346329"/>
                  </a:lnTo>
                  <a:lnTo>
                    <a:pt x="581152" y="343154"/>
                  </a:lnTo>
                  <a:close/>
                </a:path>
                <a:path w="2311400" h="452120">
                  <a:moveTo>
                    <a:pt x="602996" y="339217"/>
                  </a:moveTo>
                  <a:lnTo>
                    <a:pt x="590423" y="341502"/>
                  </a:lnTo>
                  <a:lnTo>
                    <a:pt x="591058" y="344550"/>
                  </a:lnTo>
                  <a:lnTo>
                    <a:pt x="603504" y="342264"/>
                  </a:lnTo>
                  <a:lnTo>
                    <a:pt x="602996" y="339217"/>
                  </a:lnTo>
                  <a:close/>
                </a:path>
                <a:path w="2311400" h="452120">
                  <a:moveTo>
                    <a:pt x="624840" y="335152"/>
                  </a:moveTo>
                  <a:lnTo>
                    <a:pt x="612394" y="337438"/>
                  </a:lnTo>
                  <a:lnTo>
                    <a:pt x="612902" y="340613"/>
                  </a:lnTo>
                  <a:lnTo>
                    <a:pt x="625348" y="338327"/>
                  </a:lnTo>
                  <a:lnTo>
                    <a:pt x="624840" y="335152"/>
                  </a:lnTo>
                  <a:close/>
                </a:path>
                <a:path w="2311400" h="452120">
                  <a:moveTo>
                    <a:pt x="646684" y="331215"/>
                  </a:moveTo>
                  <a:lnTo>
                    <a:pt x="634238" y="333501"/>
                  </a:lnTo>
                  <a:lnTo>
                    <a:pt x="634746" y="336676"/>
                  </a:lnTo>
                  <a:lnTo>
                    <a:pt x="647319" y="334390"/>
                  </a:lnTo>
                  <a:lnTo>
                    <a:pt x="646684" y="331215"/>
                  </a:lnTo>
                  <a:close/>
                </a:path>
                <a:path w="2311400" h="452120">
                  <a:moveTo>
                    <a:pt x="668528" y="327279"/>
                  </a:moveTo>
                  <a:lnTo>
                    <a:pt x="656082" y="329564"/>
                  </a:lnTo>
                  <a:lnTo>
                    <a:pt x="656590" y="332613"/>
                  </a:lnTo>
                  <a:lnTo>
                    <a:pt x="669163" y="330326"/>
                  </a:lnTo>
                  <a:lnTo>
                    <a:pt x="668528" y="327279"/>
                  </a:lnTo>
                  <a:close/>
                </a:path>
                <a:path w="2311400" h="452120">
                  <a:moveTo>
                    <a:pt x="690499" y="323342"/>
                  </a:moveTo>
                  <a:lnTo>
                    <a:pt x="677926" y="325500"/>
                  </a:lnTo>
                  <a:lnTo>
                    <a:pt x="678561" y="328675"/>
                  </a:lnTo>
                  <a:lnTo>
                    <a:pt x="691007" y="326389"/>
                  </a:lnTo>
                  <a:lnTo>
                    <a:pt x="690499" y="323342"/>
                  </a:lnTo>
                  <a:close/>
                </a:path>
                <a:path w="2311400" h="452120">
                  <a:moveTo>
                    <a:pt x="712343" y="319277"/>
                  </a:moveTo>
                  <a:lnTo>
                    <a:pt x="699769" y="321563"/>
                  </a:lnTo>
                  <a:lnTo>
                    <a:pt x="700405" y="324738"/>
                  </a:lnTo>
                  <a:lnTo>
                    <a:pt x="712851" y="322452"/>
                  </a:lnTo>
                  <a:lnTo>
                    <a:pt x="712343" y="319277"/>
                  </a:lnTo>
                  <a:close/>
                </a:path>
                <a:path w="2311400" h="452120">
                  <a:moveTo>
                    <a:pt x="734187" y="315340"/>
                  </a:moveTo>
                  <a:lnTo>
                    <a:pt x="721614" y="317626"/>
                  </a:lnTo>
                  <a:lnTo>
                    <a:pt x="722249" y="320801"/>
                  </a:lnTo>
                  <a:lnTo>
                    <a:pt x="734694" y="318515"/>
                  </a:lnTo>
                  <a:lnTo>
                    <a:pt x="734187" y="315340"/>
                  </a:lnTo>
                  <a:close/>
                </a:path>
                <a:path w="2311400" h="452120">
                  <a:moveTo>
                    <a:pt x="756031" y="311404"/>
                  </a:moveTo>
                  <a:lnTo>
                    <a:pt x="743585" y="313689"/>
                  </a:lnTo>
                  <a:lnTo>
                    <a:pt x="744093" y="316738"/>
                  </a:lnTo>
                  <a:lnTo>
                    <a:pt x="756666" y="314451"/>
                  </a:lnTo>
                  <a:lnTo>
                    <a:pt x="756031" y="311404"/>
                  </a:lnTo>
                  <a:close/>
                </a:path>
                <a:path w="2311400" h="452120">
                  <a:moveTo>
                    <a:pt x="777875" y="307467"/>
                  </a:moveTo>
                  <a:lnTo>
                    <a:pt x="765429" y="309625"/>
                  </a:lnTo>
                  <a:lnTo>
                    <a:pt x="765937" y="312800"/>
                  </a:lnTo>
                  <a:lnTo>
                    <a:pt x="778510" y="310514"/>
                  </a:lnTo>
                  <a:lnTo>
                    <a:pt x="777875" y="307467"/>
                  </a:lnTo>
                  <a:close/>
                </a:path>
                <a:path w="2311400" h="452120">
                  <a:moveTo>
                    <a:pt x="799719" y="303402"/>
                  </a:moveTo>
                  <a:lnTo>
                    <a:pt x="787273" y="305688"/>
                  </a:lnTo>
                  <a:lnTo>
                    <a:pt x="787908" y="308863"/>
                  </a:lnTo>
                  <a:lnTo>
                    <a:pt x="800354" y="306577"/>
                  </a:lnTo>
                  <a:lnTo>
                    <a:pt x="799719" y="303402"/>
                  </a:lnTo>
                  <a:close/>
                </a:path>
                <a:path w="2311400" h="452120">
                  <a:moveTo>
                    <a:pt x="821690" y="299465"/>
                  </a:moveTo>
                  <a:lnTo>
                    <a:pt x="809117" y="301751"/>
                  </a:lnTo>
                  <a:lnTo>
                    <a:pt x="809752" y="304800"/>
                  </a:lnTo>
                  <a:lnTo>
                    <a:pt x="822198" y="302640"/>
                  </a:lnTo>
                  <a:lnTo>
                    <a:pt x="821690" y="299465"/>
                  </a:lnTo>
                  <a:close/>
                </a:path>
                <a:path w="2311400" h="452120">
                  <a:moveTo>
                    <a:pt x="843534" y="295529"/>
                  </a:moveTo>
                  <a:lnTo>
                    <a:pt x="830961" y="297814"/>
                  </a:lnTo>
                  <a:lnTo>
                    <a:pt x="831596" y="300863"/>
                  </a:lnTo>
                  <a:lnTo>
                    <a:pt x="844042" y="298576"/>
                  </a:lnTo>
                  <a:lnTo>
                    <a:pt x="843534" y="295529"/>
                  </a:lnTo>
                  <a:close/>
                </a:path>
                <a:path w="2311400" h="452120">
                  <a:moveTo>
                    <a:pt x="865378" y="291464"/>
                  </a:moveTo>
                  <a:lnTo>
                    <a:pt x="852932" y="293750"/>
                  </a:lnTo>
                  <a:lnTo>
                    <a:pt x="853440" y="296925"/>
                  </a:lnTo>
                  <a:lnTo>
                    <a:pt x="865886" y="294639"/>
                  </a:lnTo>
                  <a:lnTo>
                    <a:pt x="865378" y="291464"/>
                  </a:lnTo>
                  <a:close/>
                </a:path>
                <a:path w="2311400" h="452120">
                  <a:moveTo>
                    <a:pt x="887222" y="287527"/>
                  </a:moveTo>
                  <a:lnTo>
                    <a:pt x="874776" y="289813"/>
                  </a:lnTo>
                  <a:lnTo>
                    <a:pt x="875284" y="292988"/>
                  </a:lnTo>
                  <a:lnTo>
                    <a:pt x="887857" y="290702"/>
                  </a:lnTo>
                  <a:lnTo>
                    <a:pt x="887222" y="287527"/>
                  </a:lnTo>
                  <a:close/>
                </a:path>
                <a:path w="2311400" h="452120">
                  <a:moveTo>
                    <a:pt x="909066" y="283590"/>
                  </a:moveTo>
                  <a:lnTo>
                    <a:pt x="896619" y="285876"/>
                  </a:lnTo>
                  <a:lnTo>
                    <a:pt x="897128" y="288925"/>
                  </a:lnTo>
                  <a:lnTo>
                    <a:pt x="909701" y="286765"/>
                  </a:lnTo>
                  <a:lnTo>
                    <a:pt x="909066" y="283590"/>
                  </a:lnTo>
                  <a:close/>
                </a:path>
                <a:path w="2311400" h="452120">
                  <a:moveTo>
                    <a:pt x="931037" y="279654"/>
                  </a:moveTo>
                  <a:lnTo>
                    <a:pt x="918464" y="281939"/>
                  </a:lnTo>
                  <a:lnTo>
                    <a:pt x="919099" y="284988"/>
                  </a:lnTo>
                  <a:lnTo>
                    <a:pt x="931544" y="282701"/>
                  </a:lnTo>
                  <a:lnTo>
                    <a:pt x="931037" y="279654"/>
                  </a:lnTo>
                  <a:close/>
                </a:path>
                <a:path w="2311400" h="452120">
                  <a:moveTo>
                    <a:pt x="952881" y="275589"/>
                  </a:moveTo>
                  <a:lnTo>
                    <a:pt x="940308" y="277875"/>
                  </a:lnTo>
                  <a:lnTo>
                    <a:pt x="940943" y="281050"/>
                  </a:lnTo>
                  <a:lnTo>
                    <a:pt x="953389" y="278764"/>
                  </a:lnTo>
                  <a:lnTo>
                    <a:pt x="952881" y="275589"/>
                  </a:lnTo>
                  <a:close/>
                </a:path>
                <a:path w="2311400" h="452120">
                  <a:moveTo>
                    <a:pt x="974725" y="271652"/>
                  </a:moveTo>
                  <a:lnTo>
                    <a:pt x="962279" y="273938"/>
                  </a:lnTo>
                  <a:lnTo>
                    <a:pt x="962787" y="277113"/>
                  </a:lnTo>
                  <a:lnTo>
                    <a:pt x="975233" y="274827"/>
                  </a:lnTo>
                  <a:lnTo>
                    <a:pt x="974725" y="271652"/>
                  </a:lnTo>
                  <a:close/>
                </a:path>
                <a:path w="2311400" h="452120">
                  <a:moveTo>
                    <a:pt x="996569" y="267715"/>
                  </a:moveTo>
                  <a:lnTo>
                    <a:pt x="984123" y="270001"/>
                  </a:lnTo>
                  <a:lnTo>
                    <a:pt x="984631" y="273050"/>
                  </a:lnTo>
                  <a:lnTo>
                    <a:pt x="997204" y="270763"/>
                  </a:lnTo>
                  <a:lnTo>
                    <a:pt x="996569" y="267715"/>
                  </a:lnTo>
                  <a:close/>
                </a:path>
                <a:path w="2311400" h="452120">
                  <a:moveTo>
                    <a:pt x="1018413" y="263779"/>
                  </a:moveTo>
                  <a:lnTo>
                    <a:pt x="1005967" y="265938"/>
                  </a:lnTo>
                  <a:lnTo>
                    <a:pt x="1006475" y="269113"/>
                  </a:lnTo>
                  <a:lnTo>
                    <a:pt x="1019048" y="266826"/>
                  </a:lnTo>
                  <a:lnTo>
                    <a:pt x="1018413" y="263779"/>
                  </a:lnTo>
                  <a:close/>
                </a:path>
                <a:path w="2311400" h="452120">
                  <a:moveTo>
                    <a:pt x="1040257" y="259714"/>
                  </a:moveTo>
                  <a:lnTo>
                    <a:pt x="1027811" y="262000"/>
                  </a:lnTo>
                  <a:lnTo>
                    <a:pt x="1028446" y="265175"/>
                  </a:lnTo>
                  <a:lnTo>
                    <a:pt x="1040892" y="262889"/>
                  </a:lnTo>
                  <a:lnTo>
                    <a:pt x="1040257" y="259714"/>
                  </a:lnTo>
                  <a:close/>
                </a:path>
                <a:path w="2311400" h="452120">
                  <a:moveTo>
                    <a:pt x="1062228" y="255777"/>
                  </a:moveTo>
                  <a:lnTo>
                    <a:pt x="1049655" y="258063"/>
                  </a:lnTo>
                  <a:lnTo>
                    <a:pt x="1050290" y="261238"/>
                  </a:lnTo>
                  <a:lnTo>
                    <a:pt x="1062736" y="258952"/>
                  </a:lnTo>
                  <a:lnTo>
                    <a:pt x="1062228" y="255777"/>
                  </a:lnTo>
                  <a:close/>
                </a:path>
                <a:path w="2311400" h="452120">
                  <a:moveTo>
                    <a:pt x="1084072" y="251840"/>
                  </a:moveTo>
                  <a:lnTo>
                    <a:pt x="1071499" y="254126"/>
                  </a:lnTo>
                  <a:lnTo>
                    <a:pt x="1072134" y="257175"/>
                  </a:lnTo>
                  <a:lnTo>
                    <a:pt x="1084580" y="254888"/>
                  </a:lnTo>
                  <a:lnTo>
                    <a:pt x="1084072" y="251840"/>
                  </a:lnTo>
                  <a:close/>
                </a:path>
                <a:path w="2311400" h="452120">
                  <a:moveTo>
                    <a:pt x="1105916" y="247904"/>
                  </a:moveTo>
                  <a:lnTo>
                    <a:pt x="1093470" y="250062"/>
                  </a:lnTo>
                  <a:lnTo>
                    <a:pt x="1093978" y="253237"/>
                  </a:lnTo>
                  <a:lnTo>
                    <a:pt x="1106424" y="250951"/>
                  </a:lnTo>
                  <a:lnTo>
                    <a:pt x="1105916" y="247904"/>
                  </a:lnTo>
                  <a:close/>
                </a:path>
                <a:path w="2311400" h="452120">
                  <a:moveTo>
                    <a:pt x="1127760" y="243839"/>
                  </a:moveTo>
                  <a:lnTo>
                    <a:pt x="1115314" y="246125"/>
                  </a:lnTo>
                  <a:lnTo>
                    <a:pt x="1115822" y="249300"/>
                  </a:lnTo>
                  <a:lnTo>
                    <a:pt x="1128395" y="247014"/>
                  </a:lnTo>
                  <a:lnTo>
                    <a:pt x="1127760" y="243839"/>
                  </a:lnTo>
                  <a:close/>
                </a:path>
                <a:path w="2311400" h="452120">
                  <a:moveTo>
                    <a:pt x="1149604" y="239902"/>
                  </a:moveTo>
                  <a:lnTo>
                    <a:pt x="1137158" y="242188"/>
                  </a:lnTo>
                  <a:lnTo>
                    <a:pt x="1137666" y="245237"/>
                  </a:lnTo>
                  <a:lnTo>
                    <a:pt x="1150239" y="243077"/>
                  </a:lnTo>
                  <a:lnTo>
                    <a:pt x="1149604" y="239902"/>
                  </a:lnTo>
                  <a:close/>
                </a:path>
                <a:path w="2311400" h="452120">
                  <a:moveTo>
                    <a:pt x="1171575" y="235965"/>
                  </a:moveTo>
                  <a:lnTo>
                    <a:pt x="1159002" y="238251"/>
                  </a:lnTo>
                  <a:lnTo>
                    <a:pt x="1159637" y="241300"/>
                  </a:lnTo>
                  <a:lnTo>
                    <a:pt x="1172083" y="239013"/>
                  </a:lnTo>
                  <a:lnTo>
                    <a:pt x="1171575" y="235965"/>
                  </a:lnTo>
                  <a:close/>
                </a:path>
                <a:path w="2311400" h="452120">
                  <a:moveTo>
                    <a:pt x="1193419" y="232029"/>
                  </a:moveTo>
                  <a:lnTo>
                    <a:pt x="1180845" y="234187"/>
                  </a:lnTo>
                  <a:lnTo>
                    <a:pt x="1181481" y="237362"/>
                  </a:lnTo>
                  <a:lnTo>
                    <a:pt x="1193927" y="235076"/>
                  </a:lnTo>
                  <a:lnTo>
                    <a:pt x="1193419" y="232029"/>
                  </a:lnTo>
                  <a:close/>
                </a:path>
                <a:path w="2311400" h="452120">
                  <a:moveTo>
                    <a:pt x="1215263" y="227964"/>
                  </a:moveTo>
                  <a:lnTo>
                    <a:pt x="1202817" y="230250"/>
                  </a:lnTo>
                  <a:lnTo>
                    <a:pt x="1203325" y="233425"/>
                  </a:lnTo>
                  <a:lnTo>
                    <a:pt x="1215770" y="231139"/>
                  </a:lnTo>
                  <a:lnTo>
                    <a:pt x="1215263" y="227964"/>
                  </a:lnTo>
                  <a:close/>
                </a:path>
                <a:path w="2311400" h="452120">
                  <a:moveTo>
                    <a:pt x="1237107" y="224027"/>
                  </a:moveTo>
                  <a:lnTo>
                    <a:pt x="1224661" y="226313"/>
                  </a:lnTo>
                  <a:lnTo>
                    <a:pt x="1225169" y="229362"/>
                  </a:lnTo>
                  <a:lnTo>
                    <a:pt x="1237742" y="227202"/>
                  </a:lnTo>
                  <a:lnTo>
                    <a:pt x="1237107" y="224027"/>
                  </a:lnTo>
                  <a:close/>
                </a:path>
                <a:path w="2311400" h="452120">
                  <a:moveTo>
                    <a:pt x="1258951" y="220090"/>
                  </a:moveTo>
                  <a:lnTo>
                    <a:pt x="1246505" y="222376"/>
                  </a:lnTo>
                  <a:lnTo>
                    <a:pt x="1247013" y="225425"/>
                  </a:lnTo>
                  <a:lnTo>
                    <a:pt x="1259586" y="223138"/>
                  </a:lnTo>
                  <a:lnTo>
                    <a:pt x="1258951" y="220090"/>
                  </a:lnTo>
                  <a:close/>
                </a:path>
                <a:path w="2311400" h="452120">
                  <a:moveTo>
                    <a:pt x="1280795" y="216026"/>
                  </a:moveTo>
                  <a:lnTo>
                    <a:pt x="1268349" y="218312"/>
                  </a:lnTo>
                  <a:lnTo>
                    <a:pt x="1268983" y="221487"/>
                  </a:lnTo>
                  <a:lnTo>
                    <a:pt x="1281430" y="219201"/>
                  </a:lnTo>
                  <a:lnTo>
                    <a:pt x="1280795" y="216026"/>
                  </a:lnTo>
                  <a:close/>
                </a:path>
                <a:path w="2311400" h="452120">
                  <a:moveTo>
                    <a:pt x="1302766" y="212089"/>
                  </a:moveTo>
                  <a:lnTo>
                    <a:pt x="1290193" y="214375"/>
                  </a:lnTo>
                  <a:lnTo>
                    <a:pt x="1290828" y="217550"/>
                  </a:lnTo>
                  <a:lnTo>
                    <a:pt x="1303274" y="215264"/>
                  </a:lnTo>
                  <a:lnTo>
                    <a:pt x="1302766" y="212089"/>
                  </a:lnTo>
                  <a:close/>
                </a:path>
                <a:path w="2311400" h="452120">
                  <a:moveTo>
                    <a:pt x="1324609" y="208152"/>
                  </a:moveTo>
                  <a:lnTo>
                    <a:pt x="1312037" y="210438"/>
                  </a:lnTo>
                  <a:lnTo>
                    <a:pt x="1312671" y="213487"/>
                  </a:lnTo>
                  <a:lnTo>
                    <a:pt x="1325118" y="211327"/>
                  </a:lnTo>
                  <a:lnTo>
                    <a:pt x="1324609" y="208152"/>
                  </a:lnTo>
                  <a:close/>
                </a:path>
                <a:path w="2311400" h="452120">
                  <a:moveTo>
                    <a:pt x="1346454" y="204215"/>
                  </a:moveTo>
                  <a:lnTo>
                    <a:pt x="1334008" y="206501"/>
                  </a:lnTo>
                  <a:lnTo>
                    <a:pt x="1334516" y="209550"/>
                  </a:lnTo>
                  <a:lnTo>
                    <a:pt x="1347089" y="207263"/>
                  </a:lnTo>
                  <a:lnTo>
                    <a:pt x="1346454" y="204215"/>
                  </a:lnTo>
                  <a:close/>
                </a:path>
                <a:path w="2311400" h="452120">
                  <a:moveTo>
                    <a:pt x="1368297" y="200151"/>
                  </a:moveTo>
                  <a:lnTo>
                    <a:pt x="1355852" y="202437"/>
                  </a:lnTo>
                  <a:lnTo>
                    <a:pt x="1356359" y="205612"/>
                  </a:lnTo>
                  <a:lnTo>
                    <a:pt x="1368933" y="203326"/>
                  </a:lnTo>
                  <a:lnTo>
                    <a:pt x="1368297" y="200151"/>
                  </a:lnTo>
                  <a:close/>
                </a:path>
                <a:path w="2311400" h="452120">
                  <a:moveTo>
                    <a:pt x="1390142" y="196214"/>
                  </a:moveTo>
                  <a:lnTo>
                    <a:pt x="1377695" y="198500"/>
                  </a:lnTo>
                  <a:lnTo>
                    <a:pt x="1378204" y="201675"/>
                  </a:lnTo>
                  <a:lnTo>
                    <a:pt x="1390777" y="199389"/>
                  </a:lnTo>
                  <a:lnTo>
                    <a:pt x="1390142" y="196214"/>
                  </a:lnTo>
                  <a:close/>
                </a:path>
                <a:path w="2311400" h="452120">
                  <a:moveTo>
                    <a:pt x="1412113" y="192277"/>
                  </a:moveTo>
                  <a:lnTo>
                    <a:pt x="1399540" y="194563"/>
                  </a:lnTo>
                  <a:lnTo>
                    <a:pt x="1400175" y="197612"/>
                  </a:lnTo>
                  <a:lnTo>
                    <a:pt x="1412620" y="195325"/>
                  </a:lnTo>
                  <a:lnTo>
                    <a:pt x="1412113" y="192277"/>
                  </a:lnTo>
                  <a:close/>
                </a:path>
                <a:path w="2311400" h="452120">
                  <a:moveTo>
                    <a:pt x="1433957" y="188340"/>
                  </a:moveTo>
                  <a:lnTo>
                    <a:pt x="1421383" y="190500"/>
                  </a:lnTo>
                  <a:lnTo>
                    <a:pt x="1422019" y="193675"/>
                  </a:lnTo>
                  <a:lnTo>
                    <a:pt x="1434465" y="191388"/>
                  </a:lnTo>
                  <a:lnTo>
                    <a:pt x="1433957" y="188340"/>
                  </a:lnTo>
                  <a:close/>
                </a:path>
                <a:path w="2311400" h="452120">
                  <a:moveTo>
                    <a:pt x="1455801" y="184276"/>
                  </a:moveTo>
                  <a:lnTo>
                    <a:pt x="1443355" y="186562"/>
                  </a:lnTo>
                  <a:lnTo>
                    <a:pt x="1443863" y="189737"/>
                  </a:lnTo>
                  <a:lnTo>
                    <a:pt x="1456308" y="187451"/>
                  </a:lnTo>
                  <a:lnTo>
                    <a:pt x="1455801" y="184276"/>
                  </a:lnTo>
                  <a:close/>
                </a:path>
                <a:path w="2311400" h="452120">
                  <a:moveTo>
                    <a:pt x="1477645" y="180339"/>
                  </a:moveTo>
                  <a:lnTo>
                    <a:pt x="1465199" y="182625"/>
                  </a:lnTo>
                  <a:lnTo>
                    <a:pt x="1465707" y="185800"/>
                  </a:lnTo>
                  <a:lnTo>
                    <a:pt x="1478280" y="183514"/>
                  </a:lnTo>
                  <a:lnTo>
                    <a:pt x="1477645" y="180339"/>
                  </a:lnTo>
                  <a:close/>
                </a:path>
                <a:path w="2311400" h="452120">
                  <a:moveTo>
                    <a:pt x="1499489" y="176402"/>
                  </a:moveTo>
                  <a:lnTo>
                    <a:pt x="1487043" y="178688"/>
                  </a:lnTo>
                  <a:lnTo>
                    <a:pt x="1487551" y="181737"/>
                  </a:lnTo>
                  <a:lnTo>
                    <a:pt x="1500124" y="179450"/>
                  </a:lnTo>
                  <a:lnTo>
                    <a:pt x="1499489" y="176402"/>
                  </a:lnTo>
                  <a:close/>
                </a:path>
                <a:path w="2311400" h="452120">
                  <a:moveTo>
                    <a:pt x="1521459" y="172465"/>
                  </a:moveTo>
                  <a:lnTo>
                    <a:pt x="1508887" y="174625"/>
                  </a:lnTo>
                  <a:lnTo>
                    <a:pt x="1509521" y="177800"/>
                  </a:lnTo>
                  <a:lnTo>
                    <a:pt x="1521968" y="175513"/>
                  </a:lnTo>
                  <a:lnTo>
                    <a:pt x="1521459" y="172465"/>
                  </a:lnTo>
                  <a:close/>
                </a:path>
                <a:path w="2311400" h="452120">
                  <a:moveTo>
                    <a:pt x="1543304" y="168401"/>
                  </a:moveTo>
                  <a:lnTo>
                    <a:pt x="1530731" y="170687"/>
                  </a:lnTo>
                  <a:lnTo>
                    <a:pt x="1531366" y="173862"/>
                  </a:lnTo>
                  <a:lnTo>
                    <a:pt x="1543812" y="171576"/>
                  </a:lnTo>
                  <a:lnTo>
                    <a:pt x="1543304" y="168401"/>
                  </a:lnTo>
                  <a:close/>
                </a:path>
                <a:path w="2311400" h="452120">
                  <a:moveTo>
                    <a:pt x="1565147" y="164464"/>
                  </a:moveTo>
                  <a:lnTo>
                    <a:pt x="1552575" y="166750"/>
                  </a:lnTo>
                  <a:lnTo>
                    <a:pt x="1553209" y="169799"/>
                  </a:lnTo>
                  <a:lnTo>
                    <a:pt x="1565656" y="167639"/>
                  </a:lnTo>
                  <a:lnTo>
                    <a:pt x="1565147" y="164464"/>
                  </a:lnTo>
                  <a:close/>
                </a:path>
                <a:path w="2311400" h="452120">
                  <a:moveTo>
                    <a:pt x="1586992" y="160527"/>
                  </a:moveTo>
                  <a:lnTo>
                    <a:pt x="1574545" y="162813"/>
                  </a:lnTo>
                  <a:lnTo>
                    <a:pt x="1575054" y="165862"/>
                  </a:lnTo>
                  <a:lnTo>
                    <a:pt x="1587627" y="163575"/>
                  </a:lnTo>
                  <a:lnTo>
                    <a:pt x="1586992" y="160527"/>
                  </a:lnTo>
                  <a:close/>
                </a:path>
                <a:path w="2311400" h="452120">
                  <a:moveTo>
                    <a:pt x="1608836" y="156463"/>
                  </a:moveTo>
                  <a:lnTo>
                    <a:pt x="1596390" y="158750"/>
                  </a:lnTo>
                  <a:lnTo>
                    <a:pt x="1596897" y="161925"/>
                  </a:lnTo>
                  <a:lnTo>
                    <a:pt x="1609470" y="159638"/>
                  </a:lnTo>
                  <a:lnTo>
                    <a:pt x="1608836" y="156463"/>
                  </a:lnTo>
                  <a:close/>
                </a:path>
                <a:path w="2311400" h="452120">
                  <a:moveTo>
                    <a:pt x="1630680" y="152526"/>
                  </a:moveTo>
                  <a:lnTo>
                    <a:pt x="1618233" y="154812"/>
                  </a:lnTo>
                  <a:lnTo>
                    <a:pt x="1618869" y="157987"/>
                  </a:lnTo>
                  <a:lnTo>
                    <a:pt x="1631315" y="155701"/>
                  </a:lnTo>
                  <a:lnTo>
                    <a:pt x="1630680" y="152526"/>
                  </a:lnTo>
                  <a:close/>
                </a:path>
                <a:path w="2311400" h="452120">
                  <a:moveTo>
                    <a:pt x="1652651" y="148589"/>
                  </a:moveTo>
                  <a:lnTo>
                    <a:pt x="1640078" y="150875"/>
                  </a:lnTo>
                  <a:lnTo>
                    <a:pt x="1640713" y="153924"/>
                  </a:lnTo>
                  <a:lnTo>
                    <a:pt x="1653158" y="151764"/>
                  </a:lnTo>
                  <a:lnTo>
                    <a:pt x="1652651" y="148589"/>
                  </a:lnTo>
                  <a:close/>
                </a:path>
                <a:path w="2311400" h="452120">
                  <a:moveTo>
                    <a:pt x="1674495" y="144652"/>
                  </a:moveTo>
                  <a:lnTo>
                    <a:pt x="1661921" y="146938"/>
                  </a:lnTo>
                  <a:lnTo>
                    <a:pt x="1662557" y="149987"/>
                  </a:lnTo>
                  <a:lnTo>
                    <a:pt x="1675003" y="147700"/>
                  </a:lnTo>
                  <a:lnTo>
                    <a:pt x="1674495" y="144652"/>
                  </a:lnTo>
                  <a:close/>
                </a:path>
                <a:path w="2311400" h="452120">
                  <a:moveTo>
                    <a:pt x="1696339" y="140588"/>
                  </a:moveTo>
                  <a:lnTo>
                    <a:pt x="1683893" y="142875"/>
                  </a:lnTo>
                  <a:lnTo>
                    <a:pt x="1684401" y="146050"/>
                  </a:lnTo>
                  <a:lnTo>
                    <a:pt x="1696846" y="143763"/>
                  </a:lnTo>
                  <a:lnTo>
                    <a:pt x="1696339" y="140588"/>
                  </a:lnTo>
                  <a:close/>
                </a:path>
                <a:path w="2311400" h="452120">
                  <a:moveTo>
                    <a:pt x="1718183" y="136651"/>
                  </a:moveTo>
                  <a:lnTo>
                    <a:pt x="1705737" y="138937"/>
                  </a:lnTo>
                  <a:lnTo>
                    <a:pt x="1706245" y="142112"/>
                  </a:lnTo>
                  <a:lnTo>
                    <a:pt x="1718818" y="139826"/>
                  </a:lnTo>
                  <a:lnTo>
                    <a:pt x="1718183" y="136651"/>
                  </a:lnTo>
                  <a:close/>
                </a:path>
                <a:path w="2311400" h="452120">
                  <a:moveTo>
                    <a:pt x="1740027" y="132714"/>
                  </a:moveTo>
                  <a:lnTo>
                    <a:pt x="1727581" y="135000"/>
                  </a:lnTo>
                  <a:lnTo>
                    <a:pt x="1728089" y="138049"/>
                  </a:lnTo>
                  <a:lnTo>
                    <a:pt x="1740662" y="135762"/>
                  </a:lnTo>
                  <a:lnTo>
                    <a:pt x="1740027" y="132714"/>
                  </a:lnTo>
                  <a:close/>
                </a:path>
                <a:path w="2311400" h="452120">
                  <a:moveTo>
                    <a:pt x="1761997" y="128777"/>
                  </a:moveTo>
                  <a:lnTo>
                    <a:pt x="1749425" y="130937"/>
                  </a:lnTo>
                  <a:lnTo>
                    <a:pt x="1750059" y="134112"/>
                  </a:lnTo>
                  <a:lnTo>
                    <a:pt x="1762506" y="131825"/>
                  </a:lnTo>
                  <a:lnTo>
                    <a:pt x="1761997" y="128777"/>
                  </a:lnTo>
                  <a:close/>
                </a:path>
                <a:path w="2311400" h="452120">
                  <a:moveTo>
                    <a:pt x="1783842" y="124713"/>
                  </a:moveTo>
                  <a:lnTo>
                    <a:pt x="1771269" y="127000"/>
                  </a:lnTo>
                  <a:lnTo>
                    <a:pt x="1771904" y="130175"/>
                  </a:lnTo>
                  <a:lnTo>
                    <a:pt x="1784350" y="127888"/>
                  </a:lnTo>
                  <a:lnTo>
                    <a:pt x="1783842" y="124713"/>
                  </a:lnTo>
                  <a:close/>
                </a:path>
                <a:path w="2311400" h="452120">
                  <a:moveTo>
                    <a:pt x="1805686" y="120776"/>
                  </a:moveTo>
                  <a:lnTo>
                    <a:pt x="1793240" y="123062"/>
                  </a:lnTo>
                  <a:lnTo>
                    <a:pt x="1793747" y="126237"/>
                  </a:lnTo>
                  <a:lnTo>
                    <a:pt x="1806194" y="123951"/>
                  </a:lnTo>
                  <a:lnTo>
                    <a:pt x="1805686" y="120776"/>
                  </a:lnTo>
                  <a:close/>
                </a:path>
                <a:path w="2311400" h="452120">
                  <a:moveTo>
                    <a:pt x="1827530" y="116839"/>
                  </a:moveTo>
                  <a:lnTo>
                    <a:pt x="1815083" y="119125"/>
                  </a:lnTo>
                  <a:lnTo>
                    <a:pt x="1815592" y="122174"/>
                  </a:lnTo>
                  <a:lnTo>
                    <a:pt x="1828165" y="119887"/>
                  </a:lnTo>
                  <a:lnTo>
                    <a:pt x="1827530" y="116839"/>
                  </a:lnTo>
                  <a:close/>
                </a:path>
                <a:path w="2311400" h="452120">
                  <a:moveTo>
                    <a:pt x="1849374" y="112902"/>
                  </a:moveTo>
                  <a:lnTo>
                    <a:pt x="1836928" y="115062"/>
                  </a:lnTo>
                  <a:lnTo>
                    <a:pt x="1837436" y="118237"/>
                  </a:lnTo>
                  <a:lnTo>
                    <a:pt x="1850008" y="115950"/>
                  </a:lnTo>
                  <a:lnTo>
                    <a:pt x="1849374" y="112902"/>
                  </a:lnTo>
                  <a:close/>
                </a:path>
                <a:path w="2311400" h="452120">
                  <a:moveTo>
                    <a:pt x="1871218" y="108838"/>
                  </a:moveTo>
                  <a:lnTo>
                    <a:pt x="1858771" y="111125"/>
                  </a:lnTo>
                  <a:lnTo>
                    <a:pt x="1859407" y="114300"/>
                  </a:lnTo>
                  <a:lnTo>
                    <a:pt x="1871853" y="112013"/>
                  </a:lnTo>
                  <a:lnTo>
                    <a:pt x="1871218" y="108838"/>
                  </a:lnTo>
                  <a:close/>
                </a:path>
                <a:path w="2311400" h="452120">
                  <a:moveTo>
                    <a:pt x="1893189" y="104901"/>
                  </a:moveTo>
                  <a:lnTo>
                    <a:pt x="1880616" y="107187"/>
                  </a:lnTo>
                  <a:lnTo>
                    <a:pt x="1881251" y="110362"/>
                  </a:lnTo>
                  <a:lnTo>
                    <a:pt x="1893696" y="108076"/>
                  </a:lnTo>
                  <a:lnTo>
                    <a:pt x="1893189" y="104901"/>
                  </a:lnTo>
                  <a:close/>
                </a:path>
                <a:path w="2311400" h="452120">
                  <a:moveTo>
                    <a:pt x="1915033" y="100964"/>
                  </a:moveTo>
                  <a:lnTo>
                    <a:pt x="1902459" y="103250"/>
                  </a:lnTo>
                  <a:lnTo>
                    <a:pt x="1903095" y="106299"/>
                  </a:lnTo>
                  <a:lnTo>
                    <a:pt x="1915541" y="104012"/>
                  </a:lnTo>
                  <a:lnTo>
                    <a:pt x="1915033" y="100964"/>
                  </a:lnTo>
                  <a:close/>
                </a:path>
                <a:path w="2311400" h="452120">
                  <a:moveTo>
                    <a:pt x="1936877" y="97027"/>
                  </a:moveTo>
                  <a:lnTo>
                    <a:pt x="1924431" y="99187"/>
                  </a:lnTo>
                  <a:lnTo>
                    <a:pt x="1924939" y="102362"/>
                  </a:lnTo>
                  <a:lnTo>
                    <a:pt x="1937384" y="100075"/>
                  </a:lnTo>
                  <a:lnTo>
                    <a:pt x="1936877" y="97027"/>
                  </a:lnTo>
                  <a:close/>
                </a:path>
                <a:path w="2311400" h="452120">
                  <a:moveTo>
                    <a:pt x="1958720" y="92963"/>
                  </a:moveTo>
                  <a:lnTo>
                    <a:pt x="1946275" y="95250"/>
                  </a:lnTo>
                  <a:lnTo>
                    <a:pt x="1946783" y="98425"/>
                  </a:lnTo>
                  <a:lnTo>
                    <a:pt x="1959356" y="96138"/>
                  </a:lnTo>
                  <a:lnTo>
                    <a:pt x="1958720" y="92963"/>
                  </a:lnTo>
                  <a:close/>
                </a:path>
                <a:path w="2311400" h="452120">
                  <a:moveTo>
                    <a:pt x="1980565" y="89026"/>
                  </a:moveTo>
                  <a:lnTo>
                    <a:pt x="1968119" y="91312"/>
                  </a:lnTo>
                  <a:lnTo>
                    <a:pt x="1968627" y="94361"/>
                  </a:lnTo>
                  <a:lnTo>
                    <a:pt x="1981200" y="92201"/>
                  </a:lnTo>
                  <a:lnTo>
                    <a:pt x="1980565" y="89026"/>
                  </a:lnTo>
                  <a:close/>
                </a:path>
                <a:path w="2311400" h="452120">
                  <a:moveTo>
                    <a:pt x="2002536" y="85089"/>
                  </a:moveTo>
                  <a:lnTo>
                    <a:pt x="1989963" y="87375"/>
                  </a:lnTo>
                  <a:lnTo>
                    <a:pt x="1990597" y="90424"/>
                  </a:lnTo>
                  <a:lnTo>
                    <a:pt x="2003044" y="88137"/>
                  </a:lnTo>
                  <a:lnTo>
                    <a:pt x="2002536" y="85089"/>
                  </a:lnTo>
                  <a:close/>
                </a:path>
                <a:path w="2311400" h="452120">
                  <a:moveTo>
                    <a:pt x="2024380" y="81025"/>
                  </a:moveTo>
                  <a:lnTo>
                    <a:pt x="2011807" y="83312"/>
                  </a:lnTo>
                  <a:lnTo>
                    <a:pt x="2012442" y="86487"/>
                  </a:lnTo>
                  <a:lnTo>
                    <a:pt x="2024888" y="84200"/>
                  </a:lnTo>
                  <a:lnTo>
                    <a:pt x="2024380" y="81025"/>
                  </a:lnTo>
                  <a:close/>
                </a:path>
                <a:path w="2311400" h="452120">
                  <a:moveTo>
                    <a:pt x="2046224" y="77088"/>
                  </a:moveTo>
                  <a:lnTo>
                    <a:pt x="2033778" y="79375"/>
                  </a:lnTo>
                  <a:lnTo>
                    <a:pt x="2034286" y="82550"/>
                  </a:lnTo>
                  <a:lnTo>
                    <a:pt x="2046732" y="80263"/>
                  </a:lnTo>
                  <a:lnTo>
                    <a:pt x="2046224" y="77088"/>
                  </a:lnTo>
                  <a:close/>
                </a:path>
                <a:path w="2311400" h="452120">
                  <a:moveTo>
                    <a:pt x="2068068" y="73151"/>
                  </a:moveTo>
                  <a:lnTo>
                    <a:pt x="2055621" y="75437"/>
                  </a:lnTo>
                  <a:lnTo>
                    <a:pt x="2056130" y="78486"/>
                  </a:lnTo>
                  <a:lnTo>
                    <a:pt x="2068703" y="76326"/>
                  </a:lnTo>
                  <a:lnTo>
                    <a:pt x="2068068" y="73151"/>
                  </a:lnTo>
                  <a:close/>
                </a:path>
                <a:path w="2311400" h="452120">
                  <a:moveTo>
                    <a:pt x="2089912" y="69214"/>
                  </a:moveTo>
                  <a:lnTo>
                    <a:pt x="2077466" y="71500"/>
                  </a:lnTo>
                  <a:lnTo>
                    <a:pt x="2077974" y="74549"/>
                  </a:lnTo>
                  <a:lnTo>
                    <a:pt x="2090546" y="72262"/>
                  </a:lnTo>
                  <a:lnTo>
                    <a:pt x="2089912" y="69214"/>
                  </a:lnTo>
                  <a:close/>
                </a:path>
                <a:path w="2311400" h="452120">
                  <a:moveTo>
                    <a:pt x="2111883" y="65150"/>
                  </a:moveTo>
                  <a:lnTo>
                    <a:pt x="2099310" y="67437"/>
                  </a:lnTo>
                  <a:lnTo>
                    <a:pt x="2099945" y="70612"/>
                  </a:lnTo>
                  <a:lnTo>
                    <a:pt x="2112391" y="68325"/>
                  </a:lnTo>
                  <a:lnTo>
                    <a:pt x="2111883" y="65150"/>
                  </a:lnTo>
                  <a:close/>
                </a:path>
                <a:path w="2311400" h="452120">
                  <a:moveTo>
                    <a:pt x="2133727" y="61213"/>
                  </a:moveTo>
                  <a:lnTo>
                    <a:pt x="2121154" y="63500"/>
                  </a:lnTo>
                  <a:lnTo>
                    <a:pt x="2121789" y="66675"/>
                  </a:lnTo>
                  <a:lnTo>
                    <a:pt x="2134235" y="64388"/>
                  </a:lnTo>
                  <a:lnTo>
                    <a:pt x="2133727" y="61213"/>
                  </a:lnTo>
                  <a:close/>
                </a:path>
                <a:path w="2311400" h="452120">
                  <a:moveTo>
                    <a:pt x="2155571" y="57276"/>
                  </a:moveTo>
                  <a:lnTo>
                    <a:pt x="2142997" y="59562"/>
                  </a:lnTo>
                  <a:lnTo>
                    <a:pt x="2143633" y="62611"/>
                  </a:lnTo>
                  <a:lnTo>
                    <a:pt x="2156079" y="60325"/>
                  </a:lnTo>
                  <a:lnTo>
                    <a:pt x="2155571" y="57276"/>
                  </a:lnTo>
                  <a:close/>
                </a:path>
                <a:path w="2311400" h="452120">
                  <a:moveTo>
                    <a:pt x="2177415" y="53339"/>
                  </a:moveTo>
                  <a:lnTo>
                    <a:pt x="2164969" y="55499"/>
                  </a:lnTo>
                  <a:lnTo>
                    <a:pt x="2165477" y="58674"/>
                  </a:lnTo>
                  <a:lnTo>
                    <a:pt x="2178050" y="56387"/>
                  </a:lnTo>
                  <a:lnTo>
                    <a:pt x="2177415" y="53339"/>
                  </a:lnTo>
                  <a:close/>
                </a:path>
                <a:path w="2311400" h="452120">
                  <a:moveTo>
                    <a:pt x="2199259" y="49275"/>
                  </a:moveTo>
                  <a:lnTo>
                    <a:pt x="2186813" y="51562"/>
                  </a:lnTo>
                  <a:lnTo>
                    <a:pt x="2187321" y="54737"/>
                  </a:lnTo>
                  <a:lnTo>
                    <a:pt x="2199894" y="52450"/>
                  </a:lnTo>
                  <a:lnTo>
                    <a:pt x="2199259" y="49275"/>
                  </a:lnTo>
                  <a:close/>
                </a:path>
                <a:path w="2311400" h="452120">
                  <a:moveTo>
                    <a:pt x="2221103" y="45338"/>
                  </a:moveTo>
                  <a:lnTo>
                    <a:pt x="2208657" y="47625"/>
                  </a:lnTo>
                  <a:lnTo>
                    <a:pt x="2209292" y="50800"/>
                  </a:lnTo>
                  <a:lnTo>
                    <a:pt x="2221738" y="48513"/>
                  </a:lnTo>
                  <a:lnTo>
                    <a:pt x="2221103" y="45338"/>
                  </a:lnTo>
                  <a:close/>
                </a:path>
                <a:path w="2311400" h="452120">
                  <a:moveTo>
                    <a:pt x="2252700" y="41401"/>
                  </a:moveTo>
                  <a:lnTo>
                    <a:pt x="2243074" y="41401"/>
                  </a:lnTo>
                  <a:lnTo>
                    <a:pt x="2243455" y="43687"/>
                  </a:lnTo>
                  <a:lnTo>
                    <a:pt x="2243582" y="44450"/>
                  </a:lnTo>
                  <a:lnTo>
                    <a:pt x="2236701" y="45729"/>
                  </a:lnTo>
                  <a:lnTo>
                    <a:pt x="2241710" y="58267"/>
                  </a:lnTo>
                  <a:lnTo>
                    <a:pt x="2251916" y="68754"/>
                  </a:lnTo>
                  <a:lnTo>
                    <a:pt x="2265289" y="74646"/>
                  </a:lnTo>
                  <a:lnTo>
                    <a:pt x="2280412" y="74930"/>
                  </a:lnTo>
                  <a:lnTo>
                    <a:pt x="2294463" y="69308"/>
                  </a:lnTo>
                  <a:lnTo>
                    <a:pt x="2304907" y="59102"/>
                  </a:lnTo>
                  <a:lnTo>
                    <a:pt x="2310755" y="45729"/>
                  </a:lnTo>
                  <a:lnTo>
                    <a:pt x="2310806" y="42799"/>
                  </a:lnTo>
                  <a:lnTo>
                    <a:pt x="2252980" y="42799"/>
                  </a:lnTo>
                  <a:lnTo>
                    <a:pt x="2252700" y="41401"/>
                  </a:lnTo>
                  <a:close/>
                </a:path>
                <a:path w="2311400" h="452120">
                  <a:moveTo>
                    <a:pt x="2236117" y="42666"/>
                  </a:moveTo>
                  <a:lnTo>
                    <a:pt x="2230501" y="43687"/>
                  </a:lnTo>
                  <a:lnTo>
                    <a:pt x="2231136" y="46736"/>
                  </a:lnTo>
                  <a:lnTo>
                    <a:pt x="2236613" y="45729"/>
                  </a:lnTo>
                  <a:lnTo>
                    <a:pt x="2236190" y="44450"/>
                  </a:lnTo>
                  <a:lnTo>
                    <a:pt x="2236117" y="42666"/>
                  </a:lnTo>
                  <a:close/>
                </a:path>
                <a:path w="2311400" h="452120">
                  <a:moveTo>
                    <a:pt x="2243074" y="41401"/>
                  </a:moveTo>
                  <a:lnTo>
                    <a:pt x="2236117" y="42666"/>
                  </a:lnTo>
                  <a:lnTo>
                    <a:pt x="2236190" y="44450"/>
                  </a:lnTo>
                  <a:lnTo>
                    <a:pt x="2236701" y="45729"/>
                  </a:lnTo>
                  <a:lnTo>
                    <a:pt x="2243582" y="44450"/>
                  </a:lnTo>
                  <a:lnTo>
                    <a:pt x="2243074" y="41401"/>
                  </a:lnTo>
                  <a:close/>
                </a:path>
                <a:path w="2311400" h="452120">
                  <a:moveTo>
                    <a:pt x="2264918" y="37464"/>
                  </a:moveTo>
                  <a:lnTo>
                    <a:pt x="2252345" y="39624"/>
                  </a:lnTo>
                  <a:lnTo>
                    <a:pt x="2252953" y="42666"/>
                  </a:lnTo>
                  <a:lnTo>
                    <a:pt x="2252980" y="42799"/>
                  </a:lnTo>
                  <a:lnTo>
                    <a:pt x="2265426" y="40512"/>
                  </a:lnTo>
                  <a:lnTo>
                    <a:pt x="2264918" y="37464"/>
                  </a:lnTo>
                  <a:close/>
                </a:path>
                <a:path w="2311400" h="452120">
                  <a:moveTo>
                    <a:pt x="2310899" y="37464"/>
                  </a:moveTo>
                  <a:lnTo>
                    <a:pt x="2264918" y="37464"/>
                  </a:lnTo>
                  <a:lnTo>
                    <a:pt x="2265426" y="40512"/>
                  </a:lnTo>
                  <a:lnTo>
                    <a:pt x="2252980" y="42799"/>
                  </a:lnTo>
                  <a:lnTo>
                    <a:pt x="2310806" y="42799"/>
                  </a:lnTo>
                  <a:lnTo>
                    <a:pt x="2310899" y="37464"/>
                  </a:lnTo>
                  <a:close/>
                </a:path>
                <a:path w="2311400" h="452120">
                  <a:moveTo>
                    <a:pt x="2266822" y="0"/>
                  </a:moveTo>
                  <a:lnTo>
                    <a:pt x="2252751" y="5548"/>
                  </a:lnTo>
                  <a:lnTo>
                    <a:pt x="2242264" y="15716"/>
                  </a:lnTo>
                  <a:lnTo>
                    <a:pt x="2236372" y="29075"/>
                  </a:lnTo>
                  <a:lnTo>
                    <a:pt x="2236215" y="37464"/>
                  </a:lnTo>
                  <a:lnTo>
                    <a:pt x="2236117" y="42666"/>
                  </a:lnTo>
                  <a:lnTo>
                    <a:pt x="2243074" y="41401"/>
                  </a:lnTo>
                  <a:lnTo>
                    <a:pt x="2252700" y="41401"/>
                  </a:lnTo>
                  <a:lnTo>
                    <a:pt x="2252345" y="39624"/>
                  </a:lnTo>
                  <a:lnTo>
                    <a:pt x="2264918" y="37464"/>
                  </a:lnTo>
                  <a:lnTo>
                    <a:pt x="2310899" y="37464"/>
                  </a:lnTo>
                  <a:lnTo>
                    <a:pt x="2311019" y="30606"/>
                  </a:lnTo>
                  <a:lnTo>
                    <a:pt x="2305470" y="16555"/>
                  </a:lnTo>
                  <a:lnTo>
                    <a:pt x="2295302" y="6111"/>
                  </a:lnTo>
                  <a:lnTo>
                    <a:pt x="2281943" y="263"/>
                  </a:lnTo>
                  <a:lnTo>
                    <a:pt x="226682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6036" y="1024000"/>
            <a:ext cx="8044230" cy="248894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94740" y="1757298"/>
            <a:ext cx="1333500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Gujarat</a:t>
            </a:r>
            <a:endParaRPr sz="900">
              <a:latin typeface="Trebuchet MS"/>
              <a:cs typeface="Trebuchet MS"/>
            </a:endParaRPr>
          </a:p>
          <a:p>
            <a:pPr marL="255270">
              <a:lnSpc>
                <a:spcPct val="100000"/>
              </a:lnSpc>
              <a:spcBef>
                <a:spcPts val="869"/>
              </a:spcBef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527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11</a:t>
            </a:r>
            <a:r>
              <a:rPr sz="1050" spc="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5270">
              <a:lnSpc>
                <a:spcPct val="100000"/>
              </a:lnSpc>
            </a:pPr>
            <a:r>
              <a:rPr sz="1050" spc="80" dirty="0">
                <a:latin typeface="Tahoma"/>
                <a:cs typeface="Tahoma"/>
              </a:rPr>
              <a:t>11</a:t>
            </a:r>
            <a:r>
              <a:rPr sz="1050" spc="-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10" dirty="0">
                <a:latin typeface="Tahoma"/>
                <a:cs typeface="Tahoma"/>
              </a:rPr>
              <a:t> 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5959" y="859282"/>
            <a:ext cx="12604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Rajasthan</a:t>
            </a:r>
            <a:endParaRPr sz="900">
              <a:latin typeface="Trebuchet MS"/>
              <a:cs typeface="Trebuchet MS"/>
            </a:endParaRPr>
          </a:p>
          <a:p>
            <a:pPr marL="255270">
              <a:lnSpc>
                <a:spcPct val="100000"/>
              </a:lnSpc>
              <a:spcBef>
                <a:spcPts val="945"/>
              </a:spcBef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527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527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8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1561" y="1816882"/>
            <a:ext cx="1232535" cy="622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Delhi</a:t>
            </a:r>
            <a:endParaRPr sz="900">
              <a:latin typeface="Trebuchet MS"/>
              <a:cs typeface="Trebuchet MS"/>
            </a:endParaRPr>
          </a:p>
          <a:p>
            <a:pPr marL="234950">
              <a:lnSpc>
                <a:spcPct val="100000"/>
              </a:lnSpc>
              <a:spcBef>
                <a:spcPts val="595"/>
              </a:spcBef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3495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5162" y="2691510"/>
            <a:ext cx="126047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2D2D38"/>
                </a:solidFill>
                <a:latin typeface="Trebuchet MS"/>
                <a:cs typeface="Trebuchet MS"/>
              </a:rPr>
              <a:t>Madhya</a:t>
            </a:r>
            <a:r>
              <a:rPr sz="900" i="1" spc="-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Pradesh</a:t>
            </a:r>
            <a:endParaRPr sz="900">
              <a:latin typeface="Trebuchet MS"/>
              <a:cs typeface="Trebuchet MS"/>
            </a:endParaRPr>
          </a:p>
          <a:p>
            <a:pPr marL="254635">
              <a:lnSpc>
                <a:spcPct val="100000"/>
              </a:lnSpc>
              <a:spcBef>
                <a:spcPts val="875"/>
              </a:spcBef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635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7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635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42235" y="5170932"/>
            <a:ext cx="1239520" cy="256540"/>
          </a:xfrm>
          <a:custGeom>
            <a:avLst/>
            <a:gdLst/>
            <a:ahLst/>
            <a:cxnLst/>
            <a:rect l="l" t="t" r="r" b="b"/>
            <a:pathLst>
              <a:path w="1239520" h="256539">
                <a:moveTo>
                  <a:pt x="0" y="256032"/>
                </a:moveTo>
                <a:lnTo>
                  <a:pt x="1238910" y="256032"/>
                </a:lnTo>
                <a:lnTo>
                  <a:pt x="1238910" y="0"/>
                </a:lnTo>
                <a:lnTo>
                  <a:pt x="0" y="0"/>
                </a:lnTo>
                <a:lnTo>
                  <a:pt x="0" y="2560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642235" y="5170932"/>
            <a:ext cx="1239520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85"/>
              </a:spcBef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720085" y="5232780"/>
            <a:ext cx="1339850" cy="114300"/>
            <a:chOff x="2720085" y="5232780"/>
            <a:chExt cx="1339850" cy="114300"/>
          </a:xfrm>
        </p:grpSpPr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20085" y="5232780"/>
              <a:ext cx="105409" cy="10540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0865" y="5271672"/>
              <a:ext cx="178585" cy="7487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2562225" y="4940096"/>
            <a:ext cx="1319530" cy="231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Lakshadweep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3845" y="847725"/>
            <a:ext cx="1260475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Haryana</a:t>
            </a:r>
            <a:endParaRPr sz="900">
              <a:latin typeface="Trebuchet MS"/>
              <a:cs typeface="Trebuchet MS"/>
            </a:endParaRPr>
          </a:p>
          <a:p>
            <a:pPr marL="254635">
              <a:lnSpc>
                <a:spcPct val="100000"/>
              </a:lnSpc>
              <a:spcBef>
                <a:spcPts val="869"/>
              </a:spcBef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635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1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4635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49290" y="758350"/>
            <a:ext cx="1250950" cy="6483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Punjab</a:t>
            </a:r>
            <a:endParaRPr sz="900">
              <a:latin typeface="Trebuchet MS"/>
              <a:cs typeface="Trebuchet MS"/>
            </a:endParaRPr>
          </a:p>
          <a:p>
            <a:pPr marL="255270">
              <a:lnSpc>
                <a:spcPct val="100000"/>
              </a:lnSpc>
              <a:spcBef>
                <a:spcPts val="705"/>
              </a:spcBef>
            </a:pPr>
            <a:r>
              <a:rPr sz="1050" spc="70" dirty="0">
                <a:latin typeface="Tahoma"/>
                <a:cs typeface="Tahoma"/>
              </a:rPr>
              <a:t>3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25527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2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58741" y="826255"/>
            <a:ext cx="1140460" cy="4584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i="1" dirty="0">
                <a:solidFill>
                  <a:srgbClr val="2D2D38"/>
                </a:solidFill>
                <a:latin typeface="Trebuchet MS"/>
                <a:cs typeface="Trebuchet MS"/>
              </a:rPr>
              <a:t>Jammu</a:t>
            </a:r>
            <a:r>
              <a:rPr sz="900" i="1" spc="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70" dirty="0">
                <a:solidFill>
                  <a:srgbClr val="2D2D38"/>
                </a:solidFill>
                <a:latin typeface="Trebuchet MS"/>
                <a:cs typeface="Trebuchet MS"/>
              </a:rPr>
              <a:t>&amp;</a:t>
            </a:r>
            <a:r>
              <a:rPr sz="900" i="1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Kashmir</a:t>
            </a:r>
            <a:endParaRPr sz="900">
              <a:latin typeface="Trebuchet MS"/>
              <a:cs typeface="Trebuchet MS"/>
            </a:endParaRPr>
          </a:p>
          <a:p>
            <a:pPr marL="254635">
              <a:lnSpc>
                <a:spcPct val="100000"/>
              </a:lnSpc>
              <a:spcBef>
                <a:spcPts val="580"/>
              </a:spcBef>
            </a:pPr>
            <a:r>
              <a:rPr sz="1050" spc="80" dirty="0">
                <a:latin typeface="Tahoma"/>
                <a:cs typeface="Tahoma"/>
              </a:rPr>
              <a:t>1</a:t>
            </a:r>
            <a:r>
              <a:rPr sz="1050" dirty="0">
                <a:latin typeface="Tahoma"/>
                <a:cs typeface="Tahoma"/>
              </a:rPr>
              <a:t> 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40345" y="842898"/>
            <a:ext cx="744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0" dirty="0">
                <a:solidFill>
                  <a:srgbClr val="2D2D38"/>
                </a:solidFill>
                <a:latin typeface="Trebuchet MS"/>
                <a:cs typeface="Trebuchet MS"/>
              </a:rPr>
              <a:t>Uttar </a:t>
            </a: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Pradesh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82661" y="1099184"/>
            <a:ext cx="110045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70" dirty="0">
                <a:latin typeface="Tahoma"/>
                <a:cs typeface="Tahoma"/>
              </a:rPr>
              <a:t>12</a:t>
            </a:r>
            <a:r>
              <a:rPr sz="1050" spc="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9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Private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70" dirty="0">
                <a:latin typeface="Tahoma"/>
                <a:cs typeface="Tahoma"/>
              </a:rPr>
              <a:t>4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State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25439" y="1769465"/>
            <a:ext cx="1260475" cy="4591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i="1" spc="-10" dirty="0">
                <a:solidFill>
                  <a:srgbClr val="2D2D38"/>
                </a:solidFill>
                <a:latin typeface="Trebuchet MS"/>
                <a:cs typeface="Trebuchet MS"/>
              </a:rPr>
              <a:t>Bihar</a:t>
            </a:r>
            <a:endParaRPr sz="900">
              <a:latin typeface="Trebuchet MS"/>
              <a:cs typeface="Trebuchet MS"/>
            </a:endParaRPr>
          </a:p>
          <a:p>
            <a:pPr marL="255270">
              <a:lnSpc>
                <a:spcPct val="100000"/>
              </a:lnSpc>
              <a:spcBef>
                <a:spcPts val="580"/>
              </a:spcBef>
            </a:pPr>
            <a:r>
              <a:rPr sz="1050" spc="70" dirty="0">
                <a:latin typeface="Tahoma"/>
                <a:cs typeface="Tahoma"/>
              </a:rPr>
              <a:t>6</a:t>
            </a:r>
            <a:r>
              <a:rPr sz="1050" spc="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Central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Sector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56854" y="6478625"/>
            <a:ext cx="29375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solidFill>
                  <a:srgbClr val="2D2D38"/>
                </a:solidFill>
                <a:latin typeface="Trebuchet MS"/>
                <a:cs typeface="Trebuchet MS"/>
              </a:rPr>
              <a:t>Source:</a:t>
            </a:r>
            <a:r>
              <a:rPr sz="1000" i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000" i="1" u="sng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List</a:t>
            </a:r>
            <a:r>
              <a:rPr sz="1000" i="1" u="sng" spc="1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 </a:t>
            </a:r>
            <a:r>
              <a:rPr sz="1000" i="1" u="sng" spc="-2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of</a:t>
            </a:r>
            <a:r>
              <a:rPr sz="1000" i="1" u="sng" spc="-3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 </a:t>
            </a:r>
            <a:r>
              <a:rPr sz="1000" i="1" u="sng" spc="-2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Thermal</a:t>
            </a:r>
            <a:r>
              <a:rPr sz="1000" i="1" u="sng" spc="-1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 power</a:t>
            </a:r>
            <a:r>
              <a:rPr sz="1000" i="1" u="sng" spc="-3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 </a:t>
            </a:r>
            <a:r>
              <a:rPr sz="1000" i="1" u="sng" spc="-1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Stations, </a:t>
            </a:r>
            <a:r>
              <a:rPr sz="1000" i="1" u="sng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CEA,</a:t>
            </a:r>
            <a:r>
              <a:rPr sz="1000" i="1" u="sng" spc="-1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 </a:t>
            </a:r>
            <a:r>
              <a:rPr sz="1000" i="1" u="sng" spc="60" dirty="0">
                <a:solidFill>
                  <a:srgbClr val="0E69AD"/>
                </a:solidFill>
                <a:uFill>
                  <a:solidFill>
                    <a:srgbClr val="0E69AD"/>
                  </a:solidFill>
                </a:uFill>
                <a:latin typeface="Trebuchet MS"/>
                <a:cs typeface="Trebuchet MS"/>
                <a:hlinkClick r:id="rId12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975340" y="5311394"/>
            <a:ext cx="165735" cy="584200"/>
            <a:chOff x="10975340" y="5311394"/>
            <a:chExt cx="165735" cy="584200"/>
          </a:xfrm>
        </p:grpSpPr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75340" y="5729960"/>
              <a:ext cx="165607" cy="1656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75340" y="5520690"/>
              <a:ext cx="165607" cy="16556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75340" y="5311394"/>
              <a:ext cx="165607" cy="16560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1236579" y="5229047"/>
            <a:ext cx="444500" cy="673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1500"/>
              </a:lnSpc>
              <a:spcBef>
                <a:spcPts val="105"/>
              </a:spcBef>
            </a:pPr>
            <a:r>
              <a:rPr sz="1000" spc="-10" dirty="0">
                <a:latin typeface="Tahoma"/>
                <a:cs typeface="Tahoma"/>
              </a:rPr>
              <a:t>Central State Private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765663" y="4722723"/>
            <a:ext cx="1111250" cy="1377315"/>
            <a:chOff x="10765663" y="4722723"/>
            <a:chExt cx="1111250" cy="1377315"/>
          </a:xfrm>
        </p:grpSpPr>
        <p:sp>
          <p:nvSpPr>
            <p:cNvPr id="60" name="object 60"/>
            <p:cNvSpPr/>
            <p:nvPr/>
          </p:nvSpPr>
          <p:spPr>
            <a:xfrm>
              <a:off x="10772013" y="4872482"/>
              <a:ext cx="1098550" cy="1221105"/>
            </a:xfrm>
            <a:custGeom>
              <a:avLst/>
              <a:gdLst/>
              <a:ahLst/>
              <a:cxnLst/>
              <a:rect l="l" t="t" r="r" b="b"/>
              <a:pathLst>
                <a:path w="1098550" h="1221104">
                  <a:moveTo>
                    <a:pt x="0" y="183007"/>
                  </a:moveTo>
                  <a:lnTo>
                    <a:pt x="6535" y="134349"/>
                  </a:lnTo>
                  <a:lnTo>
                    <a:pt x="24981" y="90630"/>
                  </a:lnTo>
                  <a:lnTo>
                    <a:pt x="53593" y="53593"/>
                  </a:lnTo>
                  <a:lnTo>
                    <a:pt x="90630" y="24981"/>
                  </a:lnTo>
                  <a:lnTo>
                    <a:pt x="134349" y="6535"/>
                  </a:lnTo>
                  <a:lnTo>
                    <a:pt x="183006" y="0"/>
                  </a:lnTo>
                  <a:lnTo>
                    <a:pt x="915288" y="0"/>
                  </a:lnTo>
                  <a:lnTo>
                    <a:pt x="963955" y="6535"/>
                  </a:lnTo>
                  <a:lnTo>
                    <a:pt x="1007697" y="24981"/>
                  </a:lnTo>
                  <a:lnTo>
                    <a:pt x="1044765" y="53594"/>
                  </a:lnTo>
                  <a:lnTo>
                    <a:pt x="1073408" y="90630"/>
                  </a:lnTo>
                  <a:lnTo>
                    <a:pt x="1091877" y="134349"/>
                  </a:lnTo>
                  <a:lnTo>
                    <a:pt x="1098422" y="183007"/>
                  </a:lnTo>
                  <a:lnTo>
                    <a:pt x="1098422" y="1037818"/>
                  </a:lnTo>
                  <a:lnTo>
                    <a:pt x="1091877" y="1086490"/>
                  </a:lnTo>
                  <a:lnTo>
                    <a:pt x="1073408" y="1130225"/>
                  </a:lnTo>
                  <a:lnTo>
                    <a:pt x="1044765" y="1167279"/>
                  </a:lnTo>
                  <a:lnTo>
                    <a:pt x="1007697" y="1195906"/>
                  </a:lnTo>
                  <a:lnTo>
                    <a:pt x="963955" y="1214362"/>
                  </a:lnTo>
                  <a:lnTo>
                    <a:pt x="915288" y="1220901"/>
                  </a:lnTo>
                  <a:lnTo>
                    <a:pt x="183006" y="1220901"/>
                  </a:lnTo>
                  <a:lnTo>
                    <a:pt x="134349" y="1214362"/>
                  </a:lnTo>
                  <a:lnTo>
                    <a:pt x="90630" y="1195906"/>
                  </a:lnTo>
                  <a:lnTo>
                    <a:pt x="53594" y="1167279"/>
                  </a:lnTo>
                  <a:lnTo>
                    <a:pt x="24981" y="1130225"/>
                  </a:lnTo>
                  <a:lnTo>
                    <a:pt x="6535" y="1086490"/>
                  </a:lnTo>
                  <a:lnTo>
                    <a:pt x="0" y="1037818"/>
                  </a:lnTo>
                  <a:lnTo>
                    <a:pt x="0" y="18300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838053" y="4722723"/>
              <a:ext cx="985519" cy="462280"/>
            </a:xfrm>
            <a:custGeom>
              <a:avLst/>
              <a:gdLst/>
              <a:ahLst/>
              <a:cxnLst/>
              <a:rect l="l" t="t" r="r" b="b"/>
              <a:pathLst>
                <a:path w="985520" h="462279">
                  <a:moveTo>
                    <a:pt x="985291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985291" y="461670"/>
                  </a:lnTo>
                  <a:lnTo>
                    <a:pt x="985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0997945" y="4752847"/>
            <a:ext cx="66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LEGEND: SECTOR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52889" y="5650862"/>
            <a:ext cx="3178175" cy="753110"/>
            <a:chOff x="8852889" y="5650862"/>
            <a:chExt cx="3178175" cy="753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2889" y="5650862"/>
              <a:ext cx="3177579" cy="612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61678" y="5667591"/>
              <a:ext cx="3102610" cy="530225"/>
            </a:xfrm>
            <a:custGeom>
              <a:avLst/>
              <a:gdLst/>
              <a:ahLst/>
              <a:cxnLst/>
              <a:rect l="l" t="t" r="r" b="b"/>
              <a:pathLst>
                <a:path w="3102609" h="530225">
                  <a:moveTo>
                    <a:pt x="3021076" y="0"/>
                  </a:moveTo>
                  <a:lnTo>
                    <a:pt x="81406" y="0"/>
                  </a:lnTo>
                  <a:lnTo>
                    <a:pt x="49720" y="6401"/>
                  </a:lnTo>
                  <a:lnTo>
                    <a:pt x="23844" y="23860"/>
                  </a:lnTo>
                  <a:lnTo>
                    <a:pt x="6397" y="49752"/>
                  </a:lnTo>
                  <a:lnTo>
                    <a:pt x="0" y="81457"/>
                  </a:lnTo>
                  <a:lnTo>
                    <a:pt x="0" y="448437"/>
                  </a:lnTo>
                  <a:lnTo>
                    <a:pt x="6397" y="480142"/>
                  </a:lnTo>
                  <a:lnTo>
                    <a:pt x="23844" y="506034"/>
                  </a:lnTo>
                  <a:lnTo>
                    <a:pt x="49720" y="523492"/>
                  </a:lnTo>
                  <a:lnTo>
                    <a:pt x="81406" y="529894"/>
                  </a:lnTo>
                  <a:lnTo>
                    <a:pt x="3021076" y="529894"/>
                  </a:lnTo>
                  <a:lnTo>
                    <a:pt x="3052762" y="523492"/>
                  </a:lnTo>
                  <a:lnTo>
                    <a:pt x="3078638" y="506034"/>
                  </a:lnTo>
                  <a:lnTo>
                    <a:pt x="3096085" y="480142"/>
                  </a:lnTo>
                  <a:lnTo>
                    <a:pt x="3102482" y="448437"/>
                  </a:lnTo>
                  <a:lnTo>
                    <a:pt x="3102482" y="81457"/>
                  </a:lnTo>
                  <a:lnTo>
                    <a:pt x="3096085" y="49752"/>
                  </a:lnTo>
                  <a:lnTo>
                    <a:pt x="3078638" y="23860"/>
                  </a:lnTo>
                  <a:lnTo>
                    <a:pt x="3052762" y="6401"/>
                  </a:lnTo>
                  <a:lnTo>
                    <a:pt x="302107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6750" y="6421018"/>
            <a:ext cx="347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A1A23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1A1A23"/>
                </a:solidFill>
                <a:latin typeface="Tahoma"/>
                <a:cs typeface="Tahoma"/>
              </a:rPr>
              <a:t>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831" y="764540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5">
                <a:moveTo>
                  <a:pt x="0" y="0"/>
                </a:moveTo>
                <a:lnTo>
                  <a:pt x="11224806" y="0"/>
                </a:lnTo>
              </a:path>
            </a:pathLst>
          </a:custGeom>
          <a:ln w="1905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01257" y="882903"/>
            <a:ext cx="3100070" cy="5380990"/>
            <a:chOff x="5701257" y="882903"/>
            <a:chExt cx="3100070" cy="53809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1257" y="5650861"/>
              <a:ext cx="3099869" cy="6129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18048" y="5667590"/>
              <a:ext cx="3016885" cy="530225"/>
            </a:xfrm>
            <a:custGeom>
              <a:avLst/>
              <a:gdLst/>
              <a:ahLst/>
              <a:cxnLst/>
              <a:rect l="l" t="t" r="r" b="b"/>
              <a:pathLst>
                <a:path w="3016884" h="530225">
                  <a:moveTo>
                    <a:pt x="2935224" y="0"/>
                  </a:moveTo>
                  <a:lnTo>
                    <a:pt x="81406" y="0"/>
                  </a:lnTo>
                  <a:lnTo>
                    <a:pt x="49720" y="6402"/>
                  </a:lnTo>
                  <a:lnTo>
                    <a:pt x="23844" y="23861"/>
                  </a:lnTo>
                  <a:lnTo>
                    <a:pt x="6397" y="49758"/>
                  </a:lnTo>
                  <a:lnTo>
                    <a:pt x="0" y="81470"/>
                  </a:lnTo>
                  <a:lnTo>
                    <a:pt x="0" y="448437"/>
                  </a:lnTo>
                  <a:lnTo>
                    <a:pt x="6397" y="480142"/>
                  </a:lnTo>
                  <a:lnTo>
                    <a:pt x="23844" y="506034"/>
                  </a:lnTo>
                  <a:lnTo>
                    <a:pt x="49720" y="523492"/>
                  </a:lnTo>
                  <a:lnTo>
                    <a:pt x="81406" y="529894"/>
                  </a:lnTo>
                  <a:lnTo>
                    <a:pt x="2935224" y="529894"/>
                  </a:lnTo>
                  <a:lnTo>
                    <a:pt x="2966910" y="523492"/>
                  </a:lnTo>
                  <a:lnTo>
                    <a:pt x="2992786" y="506034"/>
                  </a:lnTo>
                  <a:lnTo>
                    <a:pt x="3010233" y="480142"/>
                  </a:lnTo>
                  <a:lnTo>
                    <a:pt x="3016630" y="448437"/>
                  </a:lnTo>
                  <a:lnTo>
                    <a:pt x="3016630" y="81470"/>
                  </a:lnTo>
                  <a:lnTo>
                    <a:pt x="3010233" y="49758"/>
                  </a:lnTo>
                  <a:lnTo>
                    <a:pt x="2992786" y="23861"/>
                  </a:lnTo>
                  <a:lnTo>
                    <a:pt x="2966910" y="6402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6750" y="882903"/>
              <a:ext cx="2988310" cy="4619625"/>
            </a:xfrm>
            <a:custGeom>
              <a:avLst/>
              <a:gdLst/>
              <a:ahLst/>
              <a:cxnLst/>
              <a:rect l="l" t="t" r="r" b="b"/>
              <a:pathLst>
                <a:path w="2988309" h="4619625">
                  <a:moveTo>
                    <a:pt x="2886709" y="0"/>
                  </a:moveTo>
                  <a:lnTo>
                    <a:pt x="101219" y="0"/>
                  </a:lnTo>
                  <a:lnTo>
                    <a:pt x="61829" y="7957"/>
                  </a:lnTo>
                  <a:lnTo>
                    <a:pt x="29654" y="29654"/>
                  </a:lnTo>
                  <a:lnTo>
                    <a:pt x="7957" y="61829"/>
                  </a:lnTo>
                  <a:lnTo>
                    <a:pt x="0" y="101219"/>
                  </a:lnTo>
                  <a:lnTo>
                    <a:pt x="0" y="4518279"/>
                  </a:lnTo>
                  <a:lnTo>
                    <a:pt x="7957" y="4557668"/>
                  </a:lnTo>
                  <a:lnTo>
                    <a:pt x="29654" y="4589843"/>
                  </a:lnTo>
                  <a:lnTo>
                    <a:pt x="61829" y="4611540"/>
                  </a:lnTo>
                  <a:lnTo>
                    <a:pt x="101219" y="4619498"/>
                  </a:lnTo>
                  <a:lnTo>
                    <a:pt x="2886709" y="4619498"/>
                  </a:lnTo>
                  <a:lnTo>
                    <a:pt x="2926099" y="4611540"/>
                  </a:lnTo>
                  <a:lnTo>
                    <a:pt x="2958274" y="4589843"/>
                  </a:lnTo>
                  <a:lnTo>
                    <a:pt x="2979971" y="4557668"/>
                  </a:lnTo>
                  <a:lnTo>
                    <a:pt x="2987929" y="4518279"/>
                  </a:lnTo>
                  <a:lnTo>
                    <a:pt x="2987929" y="101219"/>
                  </a:lnTo>
                  <a:lnTo>
                    <a:pt x="2979971" y="61829"/>
                  </a:lnTo>
                  <a:lnTo>
                    <a:pt x="2958274" y="29654"/>
                  </a:lnTo>
                  <a:lnTo>
                    <a:pt x="2926099" y="7957"/>
                  </a:lnTo>
                  <a:lnTo>
                    <a:pt x="2886709" y="0"/>
                  </a:lnTo>
                  <a:close/>
                </a:path>
              </a:pathLst>
            </a:custGeom>
            <a:solidFill>
              <a:srgbClr val="D9D9D9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19775" y="999362"/>
              <a:ext cx="2837815" cy="3282950"/>
            </a:xfrm>
            <a:custGeom>
              <a:avLst/>
              <a:gdLst/>
              <a:ahLst/>
              <a:cxnLst/>
              <a:rect l="l" t="t" r="r" b="b"/>
              <a:pathLst>
                <a:path w="2837815" h="3282950">
                  <a:moveTo>
                    <a:pt x="2837434" y="2841117"/>
                  </a:moveTo>
                  <a:lnTo>
                    <a:pt x="2830499" y="2806763"/>
                  </a:lnTo>
                  <a:lnTo>
                    <a:pt x="2811589" y="2778696"/>
                  </a:lnTo>
                  <a:lnTo>
                    <a:pt x="2783522" y="2759786"/>
                  </a:lnTo>
                  <a:lnTo>
                    <a:pt x="2749169" y="2752852"/>
                  </a:lnTo>
                  <a:lnTo>
                    <a:pt x="88392" y="2752852"/>
                  </a:lnTo>
                  <a:lnTo>
                    <a:pt x="53949" y="2759786"/>
                  </a:lnTo>
                  <a:lnTo>
                    <a:pt x="25857" y="2778696"/>
                  </a:lnTo>
                  <a:lnTo>
                    <a:pt x="6934" y="2806763"/>
                  </a:lnTo>
                  <a:lnTo>
                    <a:pt x="0" y="2841117"/>
                  </a:lnTo>
                  <a:lnTo>
                    <a:pt x="0" y="3194558"/>
                  </a:lnTo>
                  <a:lnTo>
                    <a:pt x="6934" y="3229000"/>
                  </a:lnTo>
                  <a:lnTo>
                    <a:pt x="25857" y="3257092"/>
                  </a:lnTo>
                  <a:lnTo>
                    <a:pt x="53949" y="3276015"/>
                  </a:lnTo>
                  <a:lnTo>
                    <a:pt x="88392" y="3282950"/>
                  </a:lnTo>
                  <a:lnTo>
                    <a:pt x="2749169" y="3282950"/>
                  </a:lnTo>
                  <a:lnTo>
                    <a:pt x="2783522" y="3276015"/>
                  </a:lnTo>
                  <a:lnTo>
                    <a:pt x="2811576" y="3257092"/>
                  </a:lnTo>
                  <a:lnTo>
                    <a:pt x="2830499" y="3229000"/>
                  </a:lnTo>
                  <a:lnTo>
                    <a:pt x="2837434" y="3194558"/>
                  </a:lnTo>
                  <a:lnTo>
                    <a:pt x="2837434" y="2841117"/>
                  </a:lnTo>
                  <a:close/>
                </a:path>
                <a:path w="2837815" h="3282950">
                  <a:moveTo>
                    <a:pt x="2837434" y="75819"/>
                  </a:moveTo>
                  <a:lnTo>
                    <a:pt x="2831477" y="46304"/>
                  </a:lnTo>
                  <a:lnTo>
                    <a:pt x="2815247" y="22199"/>
                  </a:lnTo>
                  <a:lnTo>
                    <a:pt x="2791193" y="5956"/>
                  </a:lnTo>
                  <a:lnTo>
                    <a:pt x="2761742" y="0"/>
                  </a:lnTo>
                  <a:lnTo>
                    <a:pt x="75692" y="0"/>
                  </a:lnTo>
                  <a:lnTo>
                    <a:pt x="46228" y="5956"/>
                  </a:lnTo>
                  <a:lnTo>
                    <a:pt x="22174" y="22199"/>
                  </a:lnTo>
                  <a:lnTo>
                    <a:pt x="5943" y="46304"/>
                  </a:lnTo>
                  <a:lnTo>
                    <a:pt x="0" y="75819"/>
                  </a:lnTo>
                  <a:lnTo>
                    <a:pt x="0" y="378714"/>
                  </a:lnTo>
                  <a:lnTo>
                    <a:pt x="5943" y="408241"/>
                  </a:lnTo>
                  <a:lnTo>
                    <a:pt x="22174" y="432346"/>
                  </a:lnTo>
                  <a:lnTo>
                    <a:pt x="46228" y="448589"/>
                  </a:lnTo>
                  <a:lnTo>
                    <a:pt x="75692" y="454533"/>
                  </a:lnTo>
                  <a:lnTo>
                    <a:pt x="2761742" y="454533"/>
                  </a:lnTo>
                  <a:lnTo>
                    <a:pt x="2791193" y="448589"/>
                  </a:lnTo>
                  <a:lnTo>
                    <a:pt x="2815247" y="432346"/>
                  </a:lnTo>
                  <a:lnTo>
                    <a:pt x="2831477" y="408241"/>
                  </a:lnTo>
                  <a:lnTo>
                    <a:pt x="2837434" y="378714"/>
                  </a:lnTo>
                  <a:lnTo>
                    <a:pt x="2837434" y="7581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974837" y="882903"/>
            <a:ext cx="2658110" cy="5368925"/>
            <a:chOff x="2974837" y="882903"/>
            <a:chExt cx="2658110" cy="53689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4837" y="5646203"/>
              <a:ext cx="2657876" cy="6053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91739" y="5654827"/>
              <a:ext cx="2574290" cy="530225"/>
            </a:xfrm>
            <a:custGeom>
              <a:avLst/>
              <a:gdLst/>
              <a:ahLst/>
              <a:cxnLst/>
              <a:rect l="l" t="t" r="r" b="b"/>
              <a:pathLst>
                <a:path w="2574290" h="530225">
                  <a:moveTo>
                    <a:pt x="2492375" y="0"/>
                  </a:moveTo>
                  <a:lnTo>
                    <a:pt x="81406" y="0"/>
                  </a:lnTo>
                  <a:lnTo>
                    <a:pt x="49720" y="6401"/>
                  </a:lnTo>
                  <a:lnTo>
                    <a:pt x="23844" y="23860"/>
                  </a:lnTo>
                  <a:lnTo>
                    <a:pt x="6397" y="49752"/>
                  </a:lnTo>
                  <a:lnTo>
                    <a:pt x="0" y="81457"/>
                  </a:lnTo>
                  <a:lnTo>
                    <a:pt x="0" y="448424"/>
                  </a:lnTo>
                  <a:lnTo>
                    <a:pt x="6397" y="480136"/>
                  </a:lnTo>
                  <a:lnTo>
                    <a:pt x="23844" y="506033"/>
                  </a:lnTo>
                  <a:lnTo>
                    <a:pt x="49720" y="523492"/>
                  </a:lnTo>
                  <a:lnTo>
                    <a:pt x="81406" y="529894"/>
                  </a:lnTo>
                  <a:lnTo>
                    <a:pt x="2492375" y="529894"/>
                  </a:lnTo>
                  <a:lnTo>
                    <a:pt x="2524134" y="523492"/>
                  </a:lnTo>
                  <a:lnTo>
                    <a:pt x="2550048" y="506033"/>
                  </a:lnTo>
                  <a:lnTo>
                    <a:pt x="2567509" y="480136"/>
                  </a:lnTo>
                  <a:lnTo>
                    <a:pt x="2573909" y="448424"/>
                  </a:lnTo>
                  <a:lnTo>
                    <a:pt x="2573909" y="81457"/>
                  </a:lnTo>
                  <a:lnTo>
                    <a:pt x="2567509" y="49752"/>
                  </a:lnTo>
                  <a:lnTo>
                    <a:pt x="2550048" y="23860"/>
                  </a:lnTo>
                  <a:lnTo>
                    <a:pt x="2524134" y="6401"/>
                  </a:lnTo>
                  <a:lnTo>
                    <a:pt x="249237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91739" y="882903"/>
              <a:ext cx="2574290" cy="4619625"/>
            </a:xfrm>
            <a:custGeom>
              <a:avLst/>
              <a:gdLst/>
              <a:ahLst/>
              <a:cxnLst/>
              <a:rect l="l" t="t" r="r" b="b"/>
              <a:pathLst>
                <a:path w="2574290" h="4619625">
                  <a:moveTo>
                    <a:pt x="2486660" y="0"/>
                  </a:moveTo>
                  <a:lnTo>
                    <a:pt x="87122" y="0"/>
                  </a:lnTo>
                  <a:lnTo>
                    <a:pt x="53203" y="6846"/>
                  </a:lnTo>
                  <a:lnTo>
                    <a:pt x="25511" y="25526"/>
                  </a:lnTo>
                  <a:lnTo>
                    <a:pt x="6844" y="53256"/>
                  </a:lnTo>
                  <a:lnTo>
                    <a:pt x="0" y="87249"/>
                  </a:lnTo>
                  <a:lnTo>
                    <a:pt x="0" y="4532249"/>
                  </a:lnTo>
                  <a:lnTo>
                    <a:pt x="6844" y="4566241"/>
                  </a:lnTo>
                  <a:lnTo>
                    <a:pt x="25511" y="4593971"/>
                  </a:lnTo>
                  <a:lnTo>
                    <a:pt x="53203" y="4612651"/>
                  </a:lnTo>
                  <a:lnTo>
                    <a:pt x="87122" y="4619498"/>
                  </a:lnTo>
                  <a:lnTo>
                    <a:pt x="2486660" y="4619498"/>
                  </a:lnTo>
                  <a:lnTo>
                    <a:pt x="2520598" y="4612651"/>
                  </a:lnTo>
                  <a:lnTo>
                    <a:pt x="2548334" y="4593971"/>
                  </a:lnTo>
                  <a:lnTo>
                    <a:pt x="2567045" y="4566241"/>
                  </a:lnTo>
                  <a:lnTo>
                    <a:pt x="2573909" y="4532249"/>
                  </a:lnTo>
                  <a:lnTo>
                    <a:pt x="2573909" y="87249"/>
                  </a:lnTo>
                  <a:lnTo>
                    <a:pt x="2567045" y="53256"/>
                  </a:lnTo>
                  <a:lnTo>
                    <a:pt x="2548334" y="25526"/>
                  </a:lnTo>
                  <a:lnTo>
                    <a:pt x="2520598" y="6846"/>
                  </a:lnTo>
                  <a:lnTo>
                    <a:pt x="2486660" y="0"/>
                  </a:lnTo>
                  <a:close/>
                </a:path>
              </a:pathLst>
            </a:custGeom>
            <a:solidFill>
              <a:srgbClr val="D9D9D9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5376" y="999362"/>
              <a:ext cx="2279015" cy="558800"/>
            </a:xfrm>
            <a:custGeom>
              <a:avLst/>
              <a:gdLst/>
              <a:ahLst/>
              <a:cxnLst/>
              <a:rect l="l" t="t" r="r" b="b"/>
              <a:pathLst>
                <a:path w="2279015" h="558800">
                  <a:moveTo>
                    <a:pt x="2185416" y="0"/>
                  </a:moveTo>
                  <a:lnTo>
                    <a:pt x="93091" y="0"/>
                  </a:lnTo>
                  <a:lnTo>
                    <a:pt x="56846" y="7330"/>
                  </a:lnTo>
                  <a:lnTo>
                    <a:pt x="27257" y="27305"/>
                  </a:lnTo>
                  <a:lnTo>
                    <a:pt x="7312" y="56899"/>
                  </a:lnTo>
                  <a:lnTo>
                    <a:pt x="0" y="93090"/>
                  </a:lnTo>
                  <a:lnTo>
                    <a:pt x="0" y="465327"/>
                  </a:lnTo>
                  <a:lnTo>
                    <a:pt x="7312" y="501499"/>
                  </a:lnTo>
                  <a:lnTo>
                    <a:pt x="27257" y="531050"/>
                  </a:lnTo>
                  <a:lnTo>
                    <a:pt x="56846" y="550981"/>
                  </a:lnTo>
                  <a:lnTo>
                    <a:pt x="93091" y="558291"/>
                  </a:lnTo>
                  <a:lnTo>
                    <a:pt x="2185416" y="558291"/>
                  </a:lnTo>
                  <a:lnTo>
                    <a:pt x="2221660" y="550981"/>
                  </a:lnTo>
                  <a:lnTo>
                    <a:pt x="2251249" y="531050"/>
                  </a:lnTo>
                  <a:lnTo>
                    <a:pt x="2271194" y="501499"/>
                  </a:lnTo>
                  <a:lnTo>
                    <a:pt x="2278507" y="465327"/>
                  </a:lnTo>
                  <a:lnTo>
                    <a:pt x="2278507" y="93090"/>
                  </a:lnTo>
                  <a:lnTo>
                    <a:pt x="2271194" y="56899"/>
                  </a:lnTo>
                  <a:lnTo>
                    <a:pt x="2251249" y="27304"/>
                  </a:lnTo>
                  <a:lnTo>
                    <a:pt x="2221660" y="7330"/>
                  </a:lnTo>
                  <a:lnTo>
                    <a:pt x="21854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36782" y="882903"/>
            <a:ext cx="2591435" cy="5368925"/>
            <a:chOff x="336782" y="882903"/>
            <a:chExt cx="2591435" cy="536892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782" y="5646203"/>
              <a:ext cx="2590842" cy="6053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4012" y="5654827"/>
              <a:ext cx="2508250" cy="530225"/>
            </a:xfrm>
            <a:custGeom>
              <a:avLst/>
              <a:gdLst/>
              <a:ahLst/>
              <a:cxnLst/>
              <a:rect l="l" t="t" r="r" b="b"/>
              <a:pathLst>
                <a:path w="2508250" h="530225">
                  <a:moveTo>
                    <a:pt x="2426271" y="0"/>
                  </a:moveTo>
                  <a:lnTo>
                    <a:pt x="81457" y="0"/>
                  </a:lnTo>
                  <a:lnTo>
                    <a:pt x="49752" y="6401"/>
                  </a:lnTo>
                  <a:lnTo>
                    <a:pt x="23860" y="23860"/>
                  </a:lnTo>
                  <a:lnTo>
                    <a:pt x="6401" y="49752"/>
                  </a:lnTo>
                  <a:lnTo>
                    <a:pt x="0" y="81457"/>
                  </a:lnTo>
                  <a:lnTo>
                    <a:pt x="0" y="448437"/>
                  </a:lnTo>
                  <a:lnTo>
                    <a:pt x="6401" y="480142"/>
                  </a:lnTo>
                  <a:lnTo>
                    <a:pt x="23860" y="506034"/>
                  </a:lnTo>
                  <a:lnTo>
                    <a:pt x="49752" y="523492"/>
                  </a:lnTo>
                  <a:lnTo>
                    <a:pt x="81457" y="529894"/>
                  </a:lnTo>
                  <a:lnTo>
                    <a:pt x="2426271" y="529894"/>
                  </a:lnTo>
                  <a:lnTo>
                    <a:pt x="2458031" y="523492"/>
                  </a:lnTo>
                  <a:lnTo>
                    <a:pt x="2483945" y="506034"/>
                  </a:lnTo>
                  <a:lnTo>
                    <a:pt x="2501405" y="480142"/>
                  </a:lnTo>
                  <a:lnTo>
                    <a:pt x="2507805" y="448437"/>
                  </a:lnTo>
                  <a:lnTo>
                    <a:pt x="2507805" y="81457"/>
                  </a:lnTo>
                  <a:lnTo>
                    <a:pt x="2501405" y="49752"/>
                  </a:lnTo>
                  <a:lnTo>
                    <a:pt x="2483945" y="23860"/>
                  </a:lnTo>
                  <a:lnTo>
                    <a:pt x="2458031" y="6401"/>
                  </a:lnTo>
                  <a:lnTo>
                    <a:pt x="242627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012" y="882903"/>
              <a:ext cx="2508250" cy="4619625"/>
            </a:xfrm>
            <a:custGeom>
              <a:avLst/>
              <a:gdLst/>
              <a:ahLst/>
              <a:cxnLst/>
              <a:rect l="l" t="t" r="r" b="b"/>
              <a:pathLst>
                <a:path w="2508250" h="4619625">
                  <a:moveTo>
                    <a:pt x="2422842" y="0"/>
                  </a:moveTo>
                  <a:lnTo>
                    <a:pt x="84988" y="0"/>
                  </a:lnTo>
                  <a:lnTo>
                    <a:pt x="51906" y="6685"/>
                  </a:lnTo>
                  <a:lnTo>
                    <a:pt x="24891" y="24907"/>
                  </a:lnTo>
                  <a:lnTo>
                    <a:pt x="6678" y="51917"/>
                  </a:lnTo>
                  <a:lnTo>
                    <a:pt x="0" y="84962"/>
                  </a:lnTo>
                  <a:lnTo>
                    <a:pt x="0" y="4534535"/>
                  </a:lnTo>
                  <a:lnTo>
                    <a:pt x="6678" y="4567634"/>
                  </a:lnTo>
                  <a:lnTo>
                    <a:pt x="24892" y="4594637"/>
                  </a:lnTo>
                  <a:lnTo>
                    <a:pt x="51906" y="4612830"/>
                  </a:lnTo>
                  <a:lnTo>
                    <a:pt x="84988" y="4619498"/>
                  </a:lnTo>
                  <a:lnTo>
                    <a:pt x="2422842" y="4619498"/>
                  </a:lnTo>
                  <a:lnTo>
                    <a:pt x="2455888" y="4612830"/>
                  </a:lnTo>
                  <a:lnTo>
                    <a:pt x="2482897" y="4594637"/>
                  </a:lnTo>
                  <a:lnTo>
                    <a:pt x="2501120" y="4567634"/>
                  </a:lnTo>
                  <a:lnTo>
                    <a:pt x="2507805" y="4534535"/>
                  </a:lnTo>
                  <a:lnTo>
                    <a:pt x="2507805" y="84962"/>
                  </a:lnTo>
                  <a:lnTo>
                    <a:pt x="2501120" y="51917"/>
                  </a:lnTo>
                  <a:lnTo>
                    <a:pt x="2482897" y="24907"/>
                  </a:lnTo>
                  <a:lnTo>
                    <a:pt x="2455888" y="6685"/>
                  </a:lnTo>
                  <a:lnTo>
                    <a:pt x="2422842" y="0"/>
                  </a:lnTo>
                  <a:close/>
                </a:path>
              </a:pathLst>
            </a:custGeom>
            <a:solidFill>
              <a:srgbClr val="D9D9D9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181" y="2488434"/>
              <a:ext cx="213492" cy="2449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43750" y="3853266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15417" y="0"/>
                  </a:moveTo>
                  <a:lnTo>
                    <a:pt x="4265" y="0"/>
                  </a:lnTo>
                  <a:lnTo>
                    <a:pt x="0" y="5318"/>
                  </a:lnTo>
                  <a:lnTo>
                    <a:pt x="72" y="18367"/>
                  </a:lnTo>
                  <a:lnTo>
                    <a:pt x="4473" y="23697"/>
                  </a:lnTo>
                  <a:lnTo>
                    <a:pt x="15321" y="23697"/>
                  </a:lnTo>
                  <a:lnTo>
                    <a:pt x="19722" y="18367"/>
                  </a:lnTo>
                  <a:lnTo>
                    <a:pt x="19722" y="16893"/>
                  </a:lnTo>
                  <a:lnTo>
                    <a:pt x="7563" y="16893"/>
                  </a:lnTo>
                  <a:lnTo>
                    <a:pt x="5676" y="14608"/>
                  </a:lnTo>
                  <a:lnTo>
                    <a:pt x="5651" y="10421"/>
                  </a:lnTo>
                  <a:lnTo>
                    <a:pt x="6063" y="9142"/>
                  </a:lnTo>
                  <a:lnTo>
                    <a:pt x="7579" y="7240"/>
                  </a:lnTo>
                  <a:lnTo>
                    <a:pt x="8619" y="6701"/>
                  </a:lnTo>
                  <a:lnTo>
                    <a:pt x="19722" y="6701"/>
                  </a:lnTo>
                  <a:lnTo>
                    <a:pt x="19722" y="5318"/>
                  </a:lnTo>
                  <a:lnTo>
                    <a:pt x="15417" y="0"/>
                  </a:lnTo>
                  <a:close/>
                </a:path>
                <a:path w="20320" h="24129">
                  <a:moveTo>
                    <a:pt x="19722" y="6701"/>
                  </a:moveTo>
                  <a:lnTo>
                    <a:pt x="12229" y="6701"/>
                  </a:lnTo>
                  <a:lnTo>
                    <a:pt x="14104" y="8972"/>
                  </a:lnTo>
                  <a:lnTo>
                    <a:pt x="14104" y="14608"/>
                  </a:lnTo>
                  <a:lnTo>
                    <a:pt x="12217" y="16893"/>
                  </a:lnTo>
                  <a:lnTo>
                    <a:pt x="19722" y="16893"/>
                  </a:lnTo>
                  <a:lnTo>
                    <a:pt x="19722" y="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582" y="3922177"/>
              <a:ext cx="112243" cy="1569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9367" y="3836083"/>
              <a:ext cx="168910" cy="272415"/>
            </a:xfrm>
            <a:custGeom>
              <a:avLst/>
              <a:gdLst/>
              <a:ahLst/>
              <a:cxnLst/>
              <a:rect l="l" t="t" r="r" b="b"/>
              <a:pathLst>
                <a:path w="168909" h="272414">
                  <a:moveTo>
                    <a:pt x="108881" y="0"/>
                  </a:moveTo>
                  <a:lnTo>
                    <a:pt x="59665" y="0"/>
                  </a:lnTo>
                  <a:lnTo>
                    <a:pt x="53382" y="7597"/>
                  </a:lnTo>
                  <a:lnTo>
                    <a:pt x="53373" y="23799"/>
                  </a:lnTo>
                  <a:lnTo>
                    <a:pt x="5030" y="23799"/>
                  </a:lnTo>
                  <a:lnTo>
                    <a:pt x="0" y="29891"/>
                  </a:lnTo>
                  <a:lnTo>
                    <a:pt x="0" y="266118"/>
                  </a:lnTo>
                  <a:lnTo>
                    <a:pt x="5030" y="272211"/>
                  </a:lnTo>
                  <a:lnTo>
                    <a:pt x="163516" y="272211"/>
                  </a:lnTo>
                  <a:lnTo>
                    <a:pt x="168547" y="266118"/>
                  </a:lnTo>
                  <a:lnTo>
                    <a:pt x="168547" y="265407"/>
                  </a:lnTo>
                  <a:lnTo>
                    <a:pt x="8132" y="265407"/>
                  </a:lnTo>
                  <a:lnTo>
                    <a:pt x="5618" y="262362"/>
                  </a:lnTo>
                  <a:lnTo>
                    <a:pt x="5618" y="33647"/>
                  </a:lnTo>
                  <a:lnTo>
                    <a:pt x="8132" y="30603"/>
                  </a:lnTo>
                  <a:lnTo>
                    <a:pt x="58991" y="30603"/>
                  </a:lnTo>
                  <a:lnTo>
                    <a:pt x="58991" y="11368"/>
                  </a:lnTo>
                  <a:lnTo>
                    <a:pt x="62765" y="6775"/>
                  </a:lnTo>
                  <a:lnTo>
                    <a:pt x="114484" y="6775"/>
                  </a:lnTo>
                  <a:lnTo>
                    <a:pt x="108881" y="0"/>
                  </a:lnTo>
                  <a:close/>
                </a:path>
                <a:path w="168909" h="272414">
                  <a:moveTo>
                    <a:pt x="114484" y="6775"/>
                  </a:moveTo>
                  <a:lnTo>
                    <a:pt x="105782" y="6775"/>
                  </a:lnTo>
                  <a:lnTo>
                    <a:pt x="109555" y="11368"/>
                  </a:lnTo>
                  <a:lnTo>
                    <a:pt x="109555" y="30603"/>
                  </a:lnTo>
                  <a:lnTo>
                    <a:pt x="160414" y="30603"/>
                  </a:lnTo>
                  <a:lnTo>
                    <a:pt x="162928" y="33647"/>
                  </a:lnTo>
                  <a:lnTo>
                    <a:pt x="162928" y="262362"/>
                  </a:lnTo>
                  <a:lnTo>
                    <a:pt x="160414" y="265407"/>
                  </a:lnTo>
                  <a:lnTo>
                    <a:pt x="168547" y="265407"/>
                  </a:lnTo>
                  <a:lnTo>
                    <a:pt x="168547" y="29891"/>
                  </a:lnTo>
                  <a:lnTo>
                    <a:pt x="163516" y="23799"/>
                  </a:lnTo>
                  <a:lnTo>
                    <a:pt x="115173" y="23799"/>
                  </a:lnTo>
                  <a:lnTo>
                    <a:pt x="115164" y="7597"/>
                  </a:lnTo>
                  <a:lnTo>
                    <a:pt x="114484" y="6775"/>
                  </a:lnTo>
                  <a:close/>
                </a:path>
                <a:path w="168909" h="272414">
                  <a:moveTo>
                    <a:pt x="47755" y="30603"/>
                  </a:moveTo>
                  <a:lnTo>
                    <a:pt x="42136" y="30603"/>
                  </a:lnTo>
                  <a:lnTo>
                    <a:pt x="42136" y="64693"/>
                  </a:lnTo>
                  <a:lnTo>
                    <a:pt x="126410" y="64693"/>
                  </a:lnTo>
                  <a:lnTo>
                    <a:pt x="126410" y="57889"/>
                  </a:lnTo>
                  <a:lnTo>
                    <a:pt x="47755" y="57889"/>
                  </a:lnTo>
                  <a:lnTo>
                    <a:pt x="47755" y="30603"/>
                  </a:lnTo>
                  <a:close/>
                </a:path>
                <a:path w="168909" h="272414">
                  <a:moveTo>
                    <a:pt x="126410" y="30603"/>
                  </a:moveTo>
                  <a:lnTo>
                    <a:pt x="120792" y="30603"/>
                  </a:lnTo>
                  <a:lnTo>
                    <a:pt x="120792" y="57889"/>
                  </a:lnTo>
                  <a:lnTo>
                    <a:pt x="126410" y="57889"/>
                  </a:lnTo>
                  <a:lnTo>
                    <a:pt x="126410" y="306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855456" y="882903"/>
            <a:ext cx="3108960" cy="4619625"/>
            <a:chOff x="8855456" y="882903"/>
            <a:chExt cx="3108960" cy="4619625"/>
          </a:xfrm>
        </p:grpSpPr>
        <p:sp>
          <p:nvSpPr>
            <p:cNvPr id="27" name="object 27"/>
            <p:cNvSpPr/>
            <p:nvPr/>
          </p:nvSpPr>
          <p:spPr>
            <a:xfrm>
              <a:off x="8855456" y="882903"/>
              <a:ext cx="3108960" cy="4619625"/>
            </a:xfrm>
            <a:custGeom>
              <a:avLst/>
              <a:gdLst/>
              <a:ahLst/>
              <a:cxnLst/>
              <a:rect l="l" t="t" r="r" b="b"/>
              <a:pathLst>
                <a:path w="3108959" h="4619625">
                  <a:moveTo>
                    <a:pt x="3003423" y="0"/>
                  </a:moveTo>
                  <a:lnTo>
                    <a:pt x="105283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4514215"/>
                  </a:lnTo>
                  <a:lnTo>
                    <a:pt x="8270" y="4555204"/>
                  </a:lnTo>
                  <a:lnTo>
                    <a:pt x="30829" y="4588668"/>
                  </a:lnTo>
                  <a:lnTo>
                    <a:pt x="64293" y="4611227"/>
                  </a:lnTo>
                  <a:lnTo>
                    <a:pt x="105283" y="4619498"/>
                  </a:lnTo>
                  <a:lnTo>
                    <a:pt x="3003423" y="4619498"/>
                  </a:lnTo>
                  <a:lnTo>
                    <a:pt x="3044412" y="4611227"/>
                  </a:lnTo>
                  <a:lnTo>
                    <a:pt x="3077876" y="4588668"/>
                  </a:lnTo>
                  <a:lnTo>
                    <a:pt x="3100435" y="4555204"/>
                  </a:lnTo>
                  <a:lnTo>
                    <a:pt x="3108705" y="4514215"/>
                  </a:lnTo>
                  <a:lnTo>
                    <a:pt x="3108705" y="105283"/>
                  </a:lnTo>
                  <a:lnTo>
                    <a:pt x="3100435" y="64293"/>
                  </a:lnTo>
                  <a:lnTo>
                    <a:pt x="3077876" y="30829"/>
                  </a:lnTo>
                  <a:lnTo>
                    <a:pt x="3044412" y="8270"/>
                  </a:lnTo>
                  <a:lnTo>
                    <a:pt x="3003423" y="0"/>
                  </a:lnTo>
                  <a:close/>
                </a:path>
              </a:pathLst>
            </a:custGeom>
            <a:solidFill>
              <a:srgbClr val="D9D9D9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38768" y="2985515"/>
              <a:ext cx="2879725" cy="280670"/>
            </a:xfrm>
            <a:custGeom>
              <a:avLst/>
              <a:gdLst/>
              <a:ahLst/>
              <a:cxnLst/>
              <a:rect l="l" t="t" r="r" b="b"/>
              <a:pathLst>
                <a:path w="2879725" h="280670">
                  <a:moveTo>
                    <a:pt x="2832480" y="0"/>
                  </a:moveTo>
                  <a:lnTo>
                    <a:pt x="46608" y="0"/>
                  </a:lnTo>
                  <a:lnTo>
                    <a:pt x="28449" y="3677"/>
                  </a:lnTo>
                  <a:lnTo>
                    <a:pt x="13636" y="13700"/>
                  </a:lnTo>
                  <a:lnTo>
                    <a:pt x="3657" y="28557"/>
                  </a:lnTo>
                  <a:lnTo>
                    <a:pt x="0" y="46736"/>
                  </a:lnTo>
                  <a:lnTo>
                    <a:pt x="0" y="233425"/>
                  </a:lnTo>
                  <a:lnTo>
                    <a:pt x="3657" y="251604"/>
                  </a:lnTo>
                  <a:lnTo>
                    <a:pt x="13636" y="266461"/>
                  </a:lnTo>
                  <a:lnTo>
                    <a:pt x="28449" y="276484"/>
                  </a:lnTo>
                  <a:lnTo>
                    <a:pt x="46608" y="280162"/>
                  </a:lnTo>
                  <a:lnTo>
                    <a:pt x="2832480" y="280162"/>
                  </a:lnTo>
                  <a:lnTo>
                    <a:pt x="2850659" y="276484"/>
                  </a:lnTo>
                  <a:lnTo>
                    <a:pt x="2865516" y="266461"/>
                  </a:lnTo>
                  <a:lnTo>
                    <a:pt x="2875539" y="251604"/>
                  </a:lnTo>
                  <a:lnTo>
                    <a:pt x="2879216" y="233425"/>
                  </a:lnTo>
                  <a:lnTo>
                    <a:pt x="2879216" y="46736"/>
                  </a:lnTo>
                  <a:lnTo>
                    <a:pt x="2875539" y="28557"/>
                  </a:lnTo>
                  <a:lnTo>
                    <a:pt x="2865516" y="13700"/>
                  </a:lnTo>
                  <a:lnTo>
                    <a:pt x="2850659" y="3677"/>
                  </a:lnTo>
                  <a:lnTo>
                    <a:pt x="28324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National</a:t>
            </a:r>
            <a:r>
              <a:rPr spc="10" dirty="0"/>
              <a:t> </a:t>
            </a:r>
            <a:r>
              <a:rPr dirty="0"/>
              <a:t>Policy</a:t>
            </a:r>
            <a:r>
              <a:rPr spc="15" dirty="0"/>
              <a:t> </a:t>
            </a:r>
            <a:r>
              <a:rPr spc="-10" dirty="0"/>
              <a:t>Review</a:t>
            </a:r>
            <a:r>
              <a:rPr spc="-3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35" dirty="0"/>
              <a:t>Treated</a:t>
            </a:r>
            <a:r>
              <a:rPr spc="-5" dirty="0"/>
              <a:t> </a:t>
            </a:r>
            <a:r>
              <a:rPr spc="-10" dirty="0"/>
              <a:t>Wastewater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26058" y="1684147"/>
            <a:ext cx="161861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Discouraged</a:t>
            </a:r>
            <a:r>
              <a:rPr sz="1100" spc="420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discharge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100" b="1" spc="245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wastewater</a:t>
            </a:r>
            <a:r>
              <a:rPr sz="1100" b="1" spc="250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spc="-30" dirty="0">
                <a:solidFill>
                  <a:srgbClr val="2D2D38"/>
                </a:solidFill>
                <a:latin typeface="Trebuchet MS"/>
                <a:cs typeface="Trebuchet MS"/>
              </a:rPr>
              <a:t>into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water</a:t>
            </a:r>
            <a:r>
              <a:rPr sz="11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bodies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6058" y="2382393"/>
            <a:ext cx="16338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Central</a:t>
            </a:r>
            <a:r>
              <a:rPr sz="1100" b="1" spc="165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&amp;</a:t>
            </a:r>
            <a:r>
              <a:rPr sz="1100" b="1" spc="170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State</a:t>
            </a:r>
            <a:r>
              <a:rPr sz="1100" b="1" spc="170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100" b="1" spc="-35" dirty="0">
                <a:solidFill>
                  <a:srgbClr val="2D2D38"/>
                </a:solidFill>
                <a:latin typeface="Trebuchet MS"/>
                <a:cs typeface="Trebuchet MS"/>
              </a:rPr>
              <a:t>level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Pollution</a:t>
            </a:r>
            <a:r>
              <a:rPr sz="1100" b="1" spc="-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Control</a:t>
            </a:r>
            <a:r>
              <a:rPr sz="1100" b="1" spc="-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Boards established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4276" y="999363"/>
            <a:ext cx="958850" cy="1138555"/>
            <a:chOff x="484276" y="999363"/>
            <a:chExt cx="958850" cy="1138555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827" y="1807781"/>
              <a:ext cx="272757" cy="33013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4276" y="999363"/>
              <a:ext cx="958850" cy="558800"/>
            </a:xfrm>
            <a:custGeom>
              <a:avLst/>
              <a:gdLst/>
              <a:ahLst/>
              <a:cxnLst/>
              <a:rect l="l" t="t" r="r" b="b"/>
              <a:pathLst>
                <a:path w="958850" h="558800">
                  <a:moveTo>
                    <a:pt x="865225" y="0"/>
                  </a:moveTo>
                  <a:lnTo>
                    <a:pt x="93040" y="0"/>
                  </a:lnTo>
                  <a:lnTo>
                    <a:pt x="56824" y="7330"/>
                  </a:lnTo>
                  <a:lnTo>
                    <a:pt x="27251" y="27305"/>
                  </a:lnTo>
                  <a:lnTo>
                    <a:pt x="7311" y="56899"/>
                  </a:lnTo>
                  <a:lnTo>
                    <a:pt x="0" y="93090"/>
                  </a:lnTo>
                  <a:lnTo>
                    <a:pt x="0" y="465327"/>
                  </a:lnTo>
                  <a:lnTo>
                    <a:pt x="7311" y="501499"/>
                  </a:lnTo>
                  <a:lnTo>
                    <a:pt x="27251" y="531050"/>
                  </a:lnTo>
                  <a:lnTo>
                    <a:pt x="56824" y="550981"/>
                  </a:lnTo>
                  <a:lnTo>
                    <a:pt x="93040" y="558291"/>
                  </a:lnTo>
                  <a:lnTo>
                    <a:pt x="865225" y="558291"/>
                  </a:lnTo>
                  <a:lnTo>
                    <a:pt x="901416" y="550981"/>
                  </a:lnTo>
                  <a:lnTo>
                    <a:pt x="931011" y="531050"/>
                  </a:lnTo>
                  <a:lnTo>
                    <a:pt x="950986" y="501499"/>
                  </a:lnTo>
                  <a:lnTo>
                    <a:pt x="958316" y="465327"/>
                  </a:lnTo>
                  <a:lnTo>
                    <a:pt x="958316" y="93090"/>
                  </a:lnTo>
                  <a:lnTo>
                    <a:pt x="950986" y="56899"/>
                  </a:lnTo>
                  <a:lnTo>
                    <a:pt x="931011" y="27304"/>
                  </a:lnTo>
                  <a:lnTo>
                    <a:pt x="901416" y="7330"/>
                  </a:lnTo>
                  <a:lnTo>
                    <a:pt x="8652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4773" y="1013205"/>
            <a:ext cx="43815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Water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Act, 1974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4276" y="3098800"/>
            <a:ext cx="2268855" cy="558165"/>
          </a:xfrm>
          <a:custGeom>
            <a:avLst/>
            <a:gdLst/>
            <a:ahLst/>
            <a:cxnLst/>
            <a:rect l="l" t="t" r="r" b="b"/>
            <a:pathLst>
              <a:path w="2268855" h="558164">
                <a:moveTo>
                  <a:pt x="2175230" y="0"/>
                </a:moveTo>
                <a:lnTo>
                  <a:pt x="93040" y="0"/>
                </a:lnTo>
                <a:lnTo>
                  <a:pt x="56824" y="7310"/>
                </a:lnTo>
                <a:lnTo>
                  <a:pt x="27251" y="27241"/>
                </a:lnTo>
                <a:lnTo>
                  <a:pt x="7311" y="56792"/>
                </a:lnTo>
                <a:lnTo>
                  <a:pt x="0" y="92963"/>
                </a:lnTo>
                <a:lnTo>
                  <a:pt x="0" y="465200"/>
                </a:lnTo>
                <a:lnTo>
                  <a:pt x="7311" y="501372"/>
                </a:lnTo>
                <a:lnTo>
                  <a:pt x="27251" y="530923"/>
                </a:lnTo>
                <a:lnTo>
                  <a:pt x="56824" y="550854"/>
                </a:lnTo>
                <a:lnTo>
                  <a:pt x="93040" y="558164"/>
                </a:lnTo>
                <a:lnTo>
                  <a:pt x="2175230" y="558164"/>
                </a:lnTo>
                <a:lnTo>
                  <a:pt x="2211475" y="550854"/>
                </a:lnTo>
                <a:lnTo>
                  <a:pt x="2241064" y="530923"/>
                </a:lnTo>
                <a:lnTo>
                  <a:pt x="2261009" y="501372"/>
                </a:lnTo>
                <a:lnTo>
                  <a:pt x="2268321" y="465200"/>
                </a:lnTo>
                <a:lnTo>
                  <a:pt x="2268321" y="92963"/>
                </a:lnTo>
                <a:lnTo>
                  <a:pt x="2261009" y="56792"/>
                </a:lnTo>
                <a:lnTo>
                  <a:pt x="2241064" y="27241"/>
                </a:lnTo>
                <a:lnTo>
                  <a:pt x="2211475" y="7310"/>
                </a:lnTo>
                <a:lnTo>
                  <a:pt x="21752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8677" y="3112465"/>
            <a:ext cx="1859914" cy="103314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69545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National</a:t>
            </a:r>
            <a:r>
              <a:rPr sz="12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Water</a:t>
            </a:r>
            <a:r>
              <a:rPr sz="12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Quality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Monitoring</a:t>
            </a:r>
            <a:r>
              <a:rPr sz="1200" b="1" spc="-7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Programme,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1974</a:t>
            </a:r>
            <a:endParaRPr sz="1200">
              <a:latin typeface="Trebuchet MS"/>
              <a:cs typeface="Trebuchet MS"/>
            </a:endParaRPr>
          </a:p>
          <a:p>
            <a:pPr marL="240029">
              <a:lnSpc>
                <a:spcPct val="100000"/>
              </a:lnSpc>
              <a:spcBef>
                <a:spcPts val="1230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Water</a:t>
            </a:r>
            <a:r>
              <a:rPr sz="1100" b="1" spc="-3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Quality</a:t>
            </a:r>
            <a:r>
              <a:rPr sz="1100" b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Standards</a:t>
            </a:r>
            <a:endParaRPr sz="1100">
              <a:latin typeface="Trebuchet MS"/>
              <a:cs typeface="Trebuchet MS"/>
            </a:endParaRPr>
          </a:p>
          <a:p>
            <a:pPr marL="240029">
              <a:lnSpc>
                <a:spcPct val="100000"/>
              </a:lnSpc>
            </a:pP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set</a:t>
            </a:r>
            <a:r>
              <a:rPr sz="1100" spc="-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and</a:t>
            </a:r>
            <a:r>
              <a:rPr sz="1100" spc="-2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Implemented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4276" y="4315459"/>
            <a:ext cx="2268855" cy="398780"/>
          </a:xfrm>
          <a:custGeom>
            <a:avLst/>
            <a:gdLst/>
            <a:ahLst/>
            <a:cxnLst/>
            <a:rect l="l" t="t" r="r" b="b"/>
            <a:pathLst>
              <a:path w="2268855" h="398779">
                <a:moveTo>
                  <a:pt x="2201900" y="0"/>
                </a:moveTo>
                <a:lnTo>
                  <a:pt x="66459" y="0"/>
                </a:lnTo>
                <a:lnTo>
                  <a:pt x="40590" y="5236"/>
                </a:lnTo>
                <a:lnTo>
                  <a:pt x="19465" y="19510"/>
                </a:lnTo>
                <a:lnTo>
                  <a:pt x="5222" y="40665"/>
                </a:lnTo>
                <a:lnTo>
                  <a:pt x="0" y="66547"/>
                </a:lnTo>
                <a:lnTo>
                  <a:pt x="0" y="332358"/>
                </a:lnTo>
                <a:lnTo>
                  <a:pt x="5222" y="358221"/>
                </a:lnTo>
                <a:lnTo>
                  <a:pt x="19465" y="379333"/>
                </a:lnTo>
                <a:lnTo>
                  <a:pt x="40590" y="393563"/>
                </a:lnTo>
                <a:lnTo>
                  <a:pt x="66459" y="398779"/>
                </a:lnTo>
                <a:lnTo>
                  <a:pt x="2201900" y="398779"/>
                </a:lnTo>
                <a:lnTo>
                  <a:pt x="2227762" y="393563"/>
                </a:lnTo>
                <a:lnTo>
                  <a:pt x="2248874" y="379333"/>
                </a:lnTo>
                <a:lnTo>
                  <a:pt x="2263104" y="358221"/>
                </a:lnTo>
                <a:lnTo>
                  <a:pt x="2268321" y="332358"/>
                </a:lnTo>
                <a:lnTo>
                  <a:pt x="2268321" y="66547"/>
                </a:lnTo>
                <a:lnTo>
                  <a:pt x="2263104" y="40665"/>
                </a:lnTo>
                <a:lnTo>
                  <a:pt x="2248874" y="19510"/>
                </a:lnTo>
                <a:lnTo>
                  <a:pt x="2227762" y="5236"/>
                </a:lnTo>
                <a:lnTo>
                  <a:pt x="22019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0752" y="4414773"/>
            <a:ext cx="17964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Ganga</a:t>
            </a:r>
            <a:r>
              <a:rPr sz="1200" b="1" spc="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Action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Plan,</a:t>
            </a:r>
            <a:r>
              <a:rPr sz="1200" b="1" spc="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1974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63242" y="999363"/>
            <a:ext cx="1189355" cy="558800"/>
          </a:xfrm>
          <a:custGeom>
            <a:avLst/>
            <a:gdLst/>
            <a:ahLst/>
            <a:cxnLst/>
            <a:rect l="l" t="t" r="r" b="b"/>
            <a:pathLst>
              <a:path w="1189355" h="558800">
                <a:moveTo>
                  <a:pt x="1096264" y="0"/>
                </a:moveTo>
                <a:lnTo>
                  <a:pt x="93090" y="0"/>
                </a:lnTo>
                <a:lnTo>
                  <a:pt x="56846" y="7330"/>
                </a:lnTo>
                <a:lnTo>
                  <a:pt x="27257" y="27305"/>
                </a:lnTo>
                <a:lnTo>
                  <a:pt x="7312" y="56899"/>
                </a:lnTo>
                <a:lnTo>
                  <a:pt x="0" y="93090"/>
                </a:lnTo>
                <a:lnTo>
                  <a:pt x="0" y="465327"/>
                </a:lnTo>
                <a:lnTo>
                  <a:pt x="7312" y="501499"/>
                </a:lnTo>
                <a:lnTo>
                  <a:pt x="27257" y="531050"/>
                </a:lnTo>
                <a:lnTo>
                  <a:pt x="56846" y="550981"/>
                </a:lnTo>
                <a:lnTo>
                  <a:pt x="93090" y="558291"/>
                </a:lnTo>
                <a:lnTo>
                  <a:pt x="1096264" y="558291"/>
                </a:lnTo>
                <a:lnTo>
                  <a:pt x="1132508" y="550981"/>
                </a:lnTo>
                <a:lnTo>
                  <a:pt x="1162097" y="531050"/>
                </a:lnTo>
                <a:lnTo>
                  <a:pt x="1182042" y="501499"/>
                </a:lnTo>
                <a:lnTo>
                  <a:pt x="1189355" y="465327"/>
                </a:lnTo>
                <a:lnTo>
                  <a:pt x="1189355" y="93090"/>
                </a:lnTo>
                <a:lnTo>
                  <a:pt x="1182042" y="56899"/>
                </a:lnTo>
                <a:lnTo>
                  <a:pt x="1162097" y="27304"/>
                </a:lnTo>
                <a:lnTo>
                  <a:pt x="1132508" y="7330"/>
                </a:lnTo>
                <a:lnTo>
                  <a:pt x="10962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96923" y="1013205"/>
            <a:ext cx="92456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Environment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Protection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Act,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 1986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57702" y="1095502"/>
            <a:ext cx="155956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National</a:t>
            </a:r>
            <a:r>
              <a:rPr sz="12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Environment </a:t>
            </a:r>
            <a:r>
              <a:rPr sz="1200" b="1" spc="-30" dirty="0">
                <a:solidFill>
                  <a:srgbClr val="2D2D38"/>
                </a:solidFill>
                <a:latin typeface="Trebuchet MS"/>
                <a:cs typeface="Trebuchet MS"/>
              </a:rPr>
              <a:t>Policy,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2006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39440" y="2150363"/>
            <a:ext cx="2271395" cy="2136140"/>
          </a:xfrm>
          <a:custGeom>
            <a:avLst/>
            <a:gdLst/>
            <a:ahLst/>
            <a:cxnLst/>
            <a:rect l="l" t="t" r="r" b="b"/>
            <a:pathLst>
              <a:path w="2271395" h="2136140">
                <a:moveTo>
                  <a:pt x="2271141" y="1712214"/>
                </a:moveTo>
                <a:lnTo>
                  <a:pt x="2264486" y="1679219"/>
                </a:lnTo>
                <a:lnTo>
                  <a:pt x="2246350" y="1652295"/>
                </a:lnTo>
                <a:lnTo>
                  <a:pt x="2219426" y="1634159"/>
                </a:lnTo>
                <a:lnTo>
                  <a:pt x="2186432" y="1627505"/>
                </a:lnTo>
                <a:lnTo>
                  <a:pt x="84709" y="1627505"/>
                </a:lnTo>
                <a:lnTo>
                  <a:pt x="51752" y="1634159"/>
                </a:lnTo>
                <a:lnTo>
                  <a:pt x="24828" y="1652295"/>
                </a:lnTo>
                <a:lnTo>
                  <a:pt x="6654" y="1679219"/>
                </a:lnTo>
                <a:lnTo>
                  <a:pt x="0" y="1712214"/>
                </a:lnTo>
                <a:lnTo>
                  <a:pt x="0" y="2050923"/>
                </a:lnTo>
                <a:lnTo>
                  <a:pt x="6654" y="2083930"/>
                </a:lnTo>
                <a:lnTo>
                  <a:pt x="24828" y="2110854"/>
                </a:lnTo>
                <a:lnTo>
                  <a:pt x="51752" y="2128990"/>
                </a:lnTo>
                <a:lnTo>
                  <a:pt x="84709" y="2135632"/>
                </a:lnTo>
                <a:lnTo>
                  <a:pt x="2186432" y="2135632"/>
                </a:lnTo>
                <a:lnTo>
                  <a:pt x="2219426" y="2128990"/>
                </a:lnTo>
                <a:lnTo>
                  <a:pt x="2246350" y="2110854"/>
                </a:lnTo>
                <a:lnTo>
                  <a:pt x="2264486" y="2083930"/>
                </a:lnTo>
                <a:lnTo>
                  <a:pt x="2271141" y="2050923"/>
                </a:lnTo>
                <a:lnTo>
                  <a:pt x="2271141" y="1712214"/>
                </a:lnTo>
                <a:close/>
              </a:path>
              <a:path w="2271395" h="2136140">
                <a:moveTo>
                  <a:pt x="2271141" y="69088"/>
                </a:moveTo>
                <a:lnTo>
                  <a:pt x="2265718" y="42176"/>
                </a:lnTo>
                <a:lnTo>
                  <a:pt x="2250922" y="20218"/>
                </a:lnTo>
                <a:lnTo>
                  <a:pt x="2228964" y="5422"/>
                </a:lnTo>
                <a:lnTo>
                  <a:pt x="2202053" y="0"/>
                </a:lnTo>
                <a:lnTo>
                  <a:pt x="69088" y="0"/>
                </a:lnTo>
                <a:lnTo>
                  <a:pt x="42214" y="5422"/>
                </a:lnTo>
                <a:lnTo>
                  <a:pt x="20256" y="20218"/>
                </a:lnTo>
                <a:lnTo>
                  <a:pt x="5435" y="42176"/>
                </a:lnTo>
                <a:lnTo>
                  <a:pt x="0" y="69088"/>
                </a:lnTo>
                <a:lnTo>
                  <a:pt x="0" y="345440"/>
                </a:lnTo>
                <a:lnTo>
                  <a:pt x="5435" y="372389"/>
                </a:lnTo>
                <a:lnTo>
                  <a:pt x="20256" y="394385"/>
                </a:lnTo>
                <a:lnTo>
                  <a:pt x="42214" y="409219"/>
                </a:lnTo>
                <a:lnTo>
                  <a:pt x="69088" y="414655"/>
                </a:lnTo>
                <a:lnTo>
                  <a:pt x="2202053" y="414655"/>
                </a:lnTo>
                <a:lnTo>
                  <a:pt x="2228964" y="409219"/>
                </a:lnTo>
                <a:lnTo>
                  <a:pt x="2250922" y="394385"/>
                </a:lnTo>
                <a:lnTo>
                  <a:pt x="2265718" y="372389"/>
                </a:lnTo>
                <a:lnTo>
                  <a:pt x="2271141" y="345440"/>
                </a:lnTo>
                <a:lnTo>
                  <a:pt x="2271141" y="690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47109" y="1647570"/>
            <a:ext cx="188785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Discussion</a:t>
            </a:r>
            <a:r>
              <a:rPr sz="1100" spc="150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regarding</a:t>
            </a:r>
            <a:r>
              <a:rPr sz="1100" spc="15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b="1" spc="-20" dirty="0">
                <a:solidFill>
                  <a:srgbClr val="2D2D38"/>
                </a:solidFill>
                <a:latin typeface="Trebuchet MS"/>
                <a:cs typeface="Trebuchet MS"/>
              </a:rPr>
              <a:t>reuse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100" b="1" spc="-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wastewater</a:t>
            </a:r>
            <a:r>
              <a:rPr sz="1100" b="1" spc="-5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initiated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56178" y="3849370"/>
            <a:ext cx="1979930" cy="85407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29539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National</a:t>
            </a:r>
            <a:r>
              <a:rPr sz="1200" b="1" spc="-7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Urban</a:t>
            </a:r>
            <a:r>
              <a:rPr sz="12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Sanitation </a:t>
            </a:r>
            <a:r>
              <a:rPr sz="1200" b="1" spc="-30" dirty="0">
                <a:solidFill>
                  <a:srgbClr val="2D2D38"/>
                </a:solidFill>
                <a:latin typeface="Trebuchet MS"/>
                <a:cs typeface="Trebuchet MS"/>
              </a:rPr>
              <a:t>Policy,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2008</a:t>
            </a:r>
            <a:endParaRPr sz="1200">
              <a:latin typeface="Trebuchet MS"/>
              <a:cs typeface="Trebuchet MS"/>
            </a:endParaRPr>
          </a:p>
          <a:p>
            <a:pPr marL="103505" marR="5080">
              <a:lnSpc>
                <a:spcPct val="100000"/>
              </a:lnSpc>
              <a:spcBef>
                <a:spcPts val="1120"/>
              </a:spcBef>
            </a:pP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Promotion</a:t>
            </a:r>
            <a:r>
              <a:rPr sz="1100" spc="7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r>
              <a:rPr sz="1100" spc="8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safe</a:t>
            </a:r>
            <a:r>
              <a:rPr sz="1100" b="1" spc="10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disposal</a:t>
            </a:r>
            <a:r>
              <a:rPr sz="1100" b="1" spc="7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D2D38"/>
                </a:solidFill>
                <a:latin typeface="Trebuchet MS"/>
                <a:cs typeface="Trebuchet MS"/>
              </a:rPr>
              <a:t>&amp;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treatment</a:t>
            </a:r>
            <a:r>
              <a:rPr sz="1100" b="1" spc="-3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r>
              <a:rPr sz="1100" spc="-2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sewage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50082" y="2174875"/>
            <a:ext cx="1985645" cy="13182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410845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National</a:t>
            </a:r>
            <a:r>
              <a:rPr sz="12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Water</a:t>
            </a:r>
            <a:r>
              <a:rPr sz="12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Policy, 2012</a:t>
            </a:r>
            <a:endParaRPr sz="1200">
              <a:latin typeface="Trebuchet MS"/>
              <a:cs typeface="Trebuchet MS"/>
            </a:endParaRPr>
          </a:p>
          <a:p>
            <a:pPr marL="109220" marR="5080">
              <a:lnSpc>
                <a:spcPct val="100000"/>
              </a:lnSpc>
              <a:spcBef>
                <a:spcPts val="1080"/>
              </a:spcBef>
            </a:pP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Non-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potable</a:t>
            </a:r>
            <a:r>
              <a:rPr sz="1100" b="1" spc="19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applications</a:t>
            </a:r>
            <a:r>
              <a:rPr sz="1100" b="1" spc="2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of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reuse</a:t>
            </a:r>
            <a:r>
              <a:rPr sz="11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identified</a:t>
            </a:r>
            <a:endParaRPr sz="1100">
              <a:latin typeface="Trebuchet MS"/>
              <a:cs typeface="Trebuchet MS"/>
            </a:endParaRPr>
          </a:p>
          <a:p>
            <a:pPr marL="109220" marR="17145">
              <a:lnSpc>
                <a:spcPct val="100000"/>
              </a:lnSpc>
              <a:spcBef>
                <a:spcPts val="1055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Incentives</a:t>
            </a:r>
            <a:r>
              <a:rPr sz="1100" b="1" spc="459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&amp;</a:t>
            </a:r>
            <a:r>
              <a:rPr sz="1100" b="1" spc="4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Standards</a:t>
            </a:r>
            <a:r>
              <a:rPr sz="1100" b="1" spc="459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of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Reuse</a:t>
            </a:r>
            <a:r>
              <a:rPr sz="1100" b="1" spc="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set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991739" y="1697711"/>
            <a:ext cx="2574290" cy="3920490"/>
            <a:chOff x="2991739" y="1697711"/>
            <a:chExt cx="2574290" cy="3920490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47010" y="1697711"/>
              <a:ext cx="288815" cy="27361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155611" y="2720164"/>
              <a:ext cx="269875" cy="267335"/>
            </a:xfrm>
            <a:custGeom>
              <a:avLst/>
              <a:gdLst/>
              <a:ahLst/>
              <a:cxnLst/>
              <a:rect l="l" t="t" r="r" b="b"/>
              <a:pathLst>
                <a:path w="269875" h="267335">
                  <a:moveTo>
                    <a:pt x="177002" y="170649"/>
                  </a:moveTo>
                  <a:lnTo>
                    <a:pt x="167411" y="170649"/>
                  </a:lnTo>
                  <a:lnTo>
                    <a:pt x="181797" y="184937"/>
                  </a:lnTo>
                  <a:lnTo>
                    <a:pt x="178715" y="188679"/>
                  </a:lnTo>
                  <a:lnTo>
                    <a:pt x="177002" y="193442"/>
                  </a:lnTo>
                  <a:lnTo>
                    <a:pt x="176396" y="197652"/>
                  </a:lnTo>
                  <a:lnTo>
                    <a:pt x="175632" y="203988"/>
                  </a:lnTo>
                  <a:lnTo>
                    <a:pt x="177687" y="209771"/>
                  </a:lnTo>
                  <a:lnTo>
                    <a:pt x="230094" y="261821"/>
                  </a:lnTo>
                  <a:lnTo>
                    <a:pt x="233862" y="265223"/>
                  </a:lnTo>
                  <a:lnTo>
                    <a:pt x="238657" y="267264"/>
                  </a:lnTo>
                  <a:lnTo>
                    <a:pt x="250646" y="267264"/>
                  </a:lnTo>
                  <a:lnTo>
                    <a:pt x="256811" y="264542"/>
                  </a:lnTo>
                  <a:lnTo>
                    <a:pt x="261564" y="259822"/>
                  </a:lnTo>
                  <a:lnTo>
                    <a:pt x="245123" y="259822"/>
                  </a:lnTo>
                  <a:lnTo>
                    <a:pt x="239369" y="259264"/>
                  </a:lnTo>
                  <a:lnTo>
                    <a:pt x="234547" y="256378"/>
                  </a:lnTo>
                  <a:lnTo>
                    <a:pt x="183853" y="206029"/>
                  </a:lnTo>
                  <a:lnTo>
                    <a:pt x="182825" y="202287"/>
                  </a:lnTo>
                  <a:lnTo>
                    <a:pt x="183167" y="198545"/>
                  </a:lnTo>
                  <a:lnTo>
                    <a:pt x="183510" y="194122"/>
                  </a:lnTo>
                  <a:lnTo>
                    <a:pt x="185565" y="190040"/>
                  </a:lnTo>
                  <a:lnTo>
                    <a:pt x="188990" y="186978"/>
                  </a:lnTo>
                  <a:lnTo>
                    <a:pt x="192416" y="183576"/>
                  </a:lnTo>
                  <a:lnTo>
                    <a:pt x="197211" y="181535"/>
                  </a:lnTo>
                  <a:lnTo>
                    <a:pt x="202007" y="181195"/>
                  </a:lnTo>
                  <a:lnTo>
                    <a:pt x="216726" y="181195"/>
                  </a:lnTo>
                  <a:lnTo>
                    <a:pt x="215365" y="179834"/>
                  </a:lnTo>
                  <a:lnTo>
                    <a:pt x="186250" y="179834"/>
                  </a:lnTo>
                  <a:lnTo>
                    <a:pt x="177002" y="170649"/>
                  </a:lnTo>
                  <a:close/>
                </a:path>
                <a:path w="269875" h="267335">
                  <a:moveTo>
                    <a:pt x="216726" y="181195"/>
                  </a:moveTo>
                  <a:lnTo>
                    <a:pt x="205432" y="181195"/>
                  </a:lnTo>
                  <a:lnTo>
                    <a:pt x="208515" y="182216"/>
                  </a:lnTo>
                  <a:lnTo>
                    <a:pt x="261607" y="235286"/>
                  </a:lnTo>
                  <a:lnTo>
                    <a:pt x="262634" y="239028"/>
                  </a:lnTo>
                  <a:lnTo>
                    <a:pt x="262292" y="242770"/>
                  </a:lnTo>
                  <a:lnTo>
                    <a:pt x="261607" y="247192"/>
                  </a:lnTo>
                  <a:lnTo>
                    <a:pt x="259894" y="251275"/>
                  </a:lnTo>
                  <a:lnTo>
                    <a:pt x="256469" y="254337"/>
                  </a:lnTo>
                  <a:lnTo>
                    <a:pt x="251069" y="258148"/>
                  </a:lnTo>
                  <a:lnTo>
                    <a:pt x="245123" y="259822"/>
                  </a:lnTo>
                  <a:lnTo>
                    <a:pt x="261560" y="259822"/>
                  </a:lnTo>
                  <a:lnTo>
                    <a:pt x="266060" y="255697"/>
                  </a:lnTo>
                  <a:lnTo>
                    <a:pt x="268800" y="249914"/>
                  </a:lnTo>
                  <a:lnTo>
                    <a:pt x="269143" y="243791"/>
                  </a:lnTo>
                  <a:lnTo>
                    <a:pt x="269707" y="239028"/>
                  </a:lnTo>
                  <a:lnTo>
                    <a:pt x="269828" y="238007"/>
                  </a:lnTo>
                  <a:lnTo>
                    <a:pt x="267772" y="232224"/>
                  </a:lnTo>
                  <a:lnTo>
                    <a:pt x="216726" y="181195"/>
                  </a:lnTo>
                  <a:close/>
                </a:path>
                <a:path w="269875" h="267335">
                  <a:moveTo>
                    <a:pt x="95180" y="0"/>
                  </a:moveTo>
                  <a:lnTo>
                    <a:pt x="58246" y="8797"/>
                  </a:lnTo>
                  <a:lnTo>
                    <a:pt x="26289" y="31850"/>
                  </a:lnTo>
                  <a:lnTo>
                    <a:pt x="5758" y="65364"/>
                  </a:lnTo>
                  <a:lnTo>
                    <a:pt x="0" y="102738"/>
                  </a:lnTo>
                  <a:lnTo>
                    <a:pt x="8755" y="139537"/>
                  </a:lnTo>
                  <a:lnTo>
                    <a:pt x="31769" y="171329"/>
                  </a:lnTo>
                  <a:lnTo>
                    <a:pt x="63801" y="191172"/>
                  </a:lnTo>
                  <a:lnTo>
                    <a:pt x="99719" y="197652"/>
                  </a:lnTo>
                  <a:lnTo>
                    <a:pt x="135572" y="190800"/>
                  </a:lnTo>
                  <a:lnTo>
                    <a:pt x="136235" y="190380"/>
                  </a:lnTo>
                  <a:lnTo>
                    <a:pt x="99590" y="190380"/>
                  </a:lnTo>
                  <a:lnTo>
                    <a:pt x="82164" y="188679"/>
                  </a:lnTo>
                  <a:lnTo>
                    <a:pt x="34167" y="163505"/>
                  </a:lnTo>
                  <a:lnTo>
                    <a:pt x="7193" y="98655"/>
                  </a:lnTo>
                  <a:lnTo>
                    <a:pt x="13936" y="64046"/>
                  </a:lnTo>
                  <a:lnTo>
                    <a:pt x="34167" y="33551"/>
                  </a:lnTo>
                  <a:lnTo>
                    <a:pt x="64534" y="13411"/>
                  </a:lnTo>
                  <a:lnTo>
                    <a:pt x="64181" y="13411"/>
                  </a:lnTo>
                  <a:lnTo>
                    <a:pt x="99462" y="6633"/>
                  </a:lnTo>
                  <a:lnTo>
                    <a:pt x="134265" y="6633"/>
                  </a:lnTo>
                  <a:lnTo>
                    <a:pt x="132692" y="5682"/>
                  </a:lnTo>
                  <a:lnTo>
                    <a:pt x="95180" y="0"/>
                  </a:lnTo>
                  <a:close/>
                </a:path>
                <a:path w="269875" h="267335">
                  <a:moveTo>
                    <a:pt x="134265" y="6633"/>
                  </a:moveTo>
                  <a:lnTo>
                    <a:pt x="99462" y="6633"/>
                  </a:lnTo>
                  <a:lnTo>
                    <a:pt x="134309" y="13411"/>
                  </a:lnTo>
                  <a:lnTo>
                    <a:pt x="165013" y="33551"/>
                  </a:lnTo>
                  <a:lnTo>
                    <a:pt x="185388" y="63855"/>
                  </a:lnTo>
                  <a:lnTo>
                    <a:pt x="192116" y="98400"/>
                  </a:lnTo>
                  <a:lnTo>
                    <a:pt x="185292" y="133010"/>
                  </a:lnTo>
                  <a:lnTo>
                    <a:pt x="165013" y="163505"/>
                  </a:lnTo>
                  <a:lnTo>
                    <a:pt x="150889" y="175024"/>
                  </a:lnTo>
                  <a:lnTo>
                    <a:pt x="134999" y="183449"/>
                  </a:lnTo>
                  <a:lnTo>
                    <a:pt x="117565" y="188679"/>
                  </a:lnTo>
                  <a:lnTo>
                    <a:pt x="117156" y="188679"/>
                  </a:lnTo>
                  <a:lnTo>
                    <a:pt x="99590" y="190380"/>
                  </a:lnTo>
                  <a:lnTo>
                    <a:pt x="136235" y="190380"/>
                  </a:lnTo>
                  <a:lnTo>
                    <a:pt x="167411" y="170649"/>
                  </a:lnTo>
                  <a:lnTo>
                    <a:pt x="177002" y="170649"/>
                  </a:lnTo>
                  <a:lnTo>
                    <a:pt x="171864" y="165546"/>
                  </a:lnTo>
                  <a:lnTo>
                    <a:pt x="192442" y="132032"/>
                  </a:lnTo>
                  <a:lnTo>
                    <a:pt x="198281" y="94658"/>
                  </a:lnTo>
                  <a:lnTo>
                    <a:pt x="189542" y="57859"/>
                  </a:lnTo>
                  <a:lnTo>
                    <a:pt x="166383" y="26067"/>
                  </a:lnTo>
                  <a:lnTo>
                    <a:pt x="134265" y="6633"/>
                  </a:lnTo>
                  <a:close/>
                </a:path>
                <a:path w="269875" h="267335">
                  <a:moveTo>
                    <a:pt x="201450" y="174349"/>
                  </a:moveTo>
                  <a:lnTo>
                    <a:pt x="193641" y="175768"/>
                  </a:lnTo>
                  <a:lnTo>
                    <a:pt x="186250" y="179834"/>
                  </a:lnTo>
                  <a:lnTo>
                    <a:pt x="215365" y="179834"/>
                  </a:lnTo>
                  <a:lnTo>
                    <a:pt x="209085" y="175768"/>
                  </a:lnTo>
                  <a:lnTo>
                    <a:pt x="209479" y="175768"/>
                  </a:lnTo>
                  <a:lnTo>
                    <a:pt x="201450" y="174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3659" y="4382960"/>
              <a:ext cx="332587" cy="3301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9407" y="3162363"/>
              <a:ext cx="332587" cy="33013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91739" y="5502402"/>
              <a:ext cx="2574290" cy="115570"/>
            </a:xfrm>
            <a:custGeom>
              <a:avLst/>
              <a:gdLst/>
              <a:ahLst/>
              <a:cxnLst/>
              <a:rect l="l" t="t" r="r" b="b"/>
              <a:pathLst>
                <a:path w="2574290" h="115570">
                  <a:moveTo>
                    <a:pt x="1286890" y="0"/>
                  </a:moveTo>
                  <a:lnTo>
                    <a:pt x="1120775" y="50546"/>
                  </a:lnTo>
                  <a:lnTo>
                    <a:pt x="0" y="50546"/>
                  </a:lnTo>
                  <a:lnTo>
                    <a:pt x="0" y="115379"/>
                  </a:lnTo>
                  <a:lnTo>
                    <a:pt x="2573909" y="115379"/>
                  </a:lnTo>
                  <a:lnTo>
                    <a:pt x="2573909" y="50546"/>
                  </a:lnTo>
                  <a:lnTo>
                    <a:pt x="1453007" y="50546"/>
                  </a:lnTo>
                  <a:lnTo>
                    <a:pt x="128689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271520" y="5104257"/>
            <a:ext cx="2019300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2D38"/>
                </a:solidFill>
                <a:latin typeface="Trebuchet MS"/>
                <a:cs typeface="Trebuchet MS"/>
              </a:rPr>
              <a:t>2006-</a:t>
            </a:r>
            <a:r>
              <a:rPr sz="2400" b="1" spc="45" dirty="0">
                <a:solidFill>
                  <a:srgbClr val="2D2D38"/>
                </a:solidFill>
                <a:latin typeface="Trebuchet MS"/>
                <a:cs typeface="Trebuchet MS"/>
              </a:rPr>
              <a:t>2012</a:t>
            </a:r>
            <a:endParaRPr sz="24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1410"/>
              </a:spcBef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Recognition</a:t>
            </a:r>
            <a:r>
              <a:rPr sz="16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Reuse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48883" y="1043432"/>
            <a:ext cx="254698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Manual</a:t>
            </a:r>
            <a:r>
              <a:rPr sz="1200" b="1" spc="-7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on</a:t>
            </a:r>
            <a:r>
              <a:rPr sz="12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Sewerage</a:t>
            </a:r>
            <a:r>
              <a:rPr sz="1200" b="1" spc="-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and</a:t>
            </a:r>
            <a:r>
              <a:rPr sz="12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Sewage </a:t>
            </a:r>
            <a:r>
              <a:rPr sz="1200" b="1" spc="-30" dirty="0">
                <a:solidFill>
                  <a:srgbClr val="2D2D38"/>
                </a:solidFill>
                <a:latin typeface="Trebuchet MS"/>
                <a:cs typeface="Trebuchet MS"/>
              </a:rPr>
              <a:t>Treatment</a:t>
            </a:r>
            <a:r>
              <a:rPr sz="1200" b="1" spc="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Systems,</a:t>
            </a:r>
            <a:r>
              <a:rPr sz="1200" b="1" spc="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CPHEEO,</a:t>
            </a:r>
            <a:r>
              <a:rPr sz="1200" b="1" spc="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2013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819775" y="1550161"/>
            <a:ext cx="2837815" cy="3268345"/>
            <a:chOff x="5819775" y="1550161"/>
            <a:chExt cx="2837815" cy="3268345"/>
          </a:xfrm>
        </p:grpSpPr>
        <p:sp>
          <p:nvSpPr>
            <p:cNvPr id="56" name="object 56"/>
            <p:cNvSpPr/>
            <p:nvPr/>
          </p:nvSpPr>
          <p:spPr>
            <a:xfrm>
              <a:off x="5819775" y="1550161"/>
              <a:ext cx="2837815" cy="1669414"/>
            </a:xfrm>
            <a:custGeom>
              <a:avLst/>
              <a:gdLst/>
              <a:ahLst/>
              <a:cxnLst/>
              <a:rect l="l" t="t" r="r" b="b"/>
              <a:pathLst>
                <a:path w="2837815" h="1669414">
                  <a:moveTo>
                    <a:pt x="2837434" y="1361948"/>
                  </a:moveTo>
                  <a:lnTo>
                    <a:pt x="2832608" y="1337995"/>
                  </a:lnTo>
                  <a:lnTo>
                    <a:pt x="2819450" y="1318450"/>
                  </a:lnTo>
                  <a:lnTo>
                    <a:pt x="2799918" y="1305306"/>
                  </a:lnTo>
                  <a:lnTo>
                    <a:pt x="2775966" y="1300480"/>
                  </a:lnTo>
                  <a:lnTo>
                    <a:pt x="61468" y="1300480"/>
                  </a:lnTo>
                  <a:lnTo>
                    <a:pt x="37553" y="1305306"/>
                  </a:lnTo>
                  <a:lnTo>
                    <a:pt x="18008" y="1318450"/>
                  </a:lnTo>
                  <a:lnTo>
                    <a:pt x="4826" y="1337995"/>
                  </a:lnTo>
                  <a:lnTo>
                    <a:pt x="0" y="1361948"/>
                  </a:lnTo>
                  <a:lnTo>
                    <a:pt x="0" y="1607820"/>
                  </a:lnTo>
                  <a:lnTo>
                    <a:pt x="4826" y="1631734"/>
                  </a:lnTo>
                  <a:lnTo>
                    <a:pt x="18008" y="1651279"/>
                  </a:lnTo>
                  <a:lnTo>
                    <a:pt x="37553" y="1664462"/>
                  </a:lnTo>
                  <a:lnTo>
                    <a:pt x="61468" y="1669288"/>
                  </a:lnTo>
                  <a:lnTo>
                    <a:pt x="2775966" y="1669288"/>
                  </a:lnTo>
                  <a:lnTo>
                    <a:pt x="2799918" y="1664462"/>
                  </a:lnTo>
                  <a:lnTo>
                    <a:pt x="2819463" y="1651279"/>
                  </a:lnTo>
                  <a:lnTo>
                    <a:pt x="2832608" y="1631734"/>
                  </a:lnTo>
                  <a:lnTo>
                    <a:pt x="2837434" y="1607820"/>
                  </a:lnTo>
                  <a:lnTo>
                    <a:pt x="2837434" y="1361948"/>
                  </a:lnTo>
                  <a:close/>
                </a:path>
                <a:path w="2837815" h="1669414">
                  <a:moveTo>
                    <a:pt x="2837434" y="39497"/>
                  </a:moveTo>
                  <a:lnTo>
                    <a:pt x="2834322" y="24117"/>
                  </a:lnTo>
                  <a:lnTo>
                    <a:pt x="2825851" y="11557"/>
                  </a:lnTo>
                  <a:lnTo>
                    <a:pt x="2813266" y="3111"/>
                  </a:lnTo>
                  <a:lnTo>
                    <a:pt x="2797810" y="0"/>
                  </a:lnTo>
                  <a:lnTo>
                    <a:pt x="39624" y="0"/>
                  </a:lnTo>
                  <a:lnTo>
                    <a:pt x="24206" y="3111"/>
                  </a:lnTo>
                  <a:lnTo>
                    <a:pt x="11620" y="11557"/>
                  </a:lnTo>
                  <a:lnTo>
                    <a:pt x="3111" y="24117"/>
                  </a:lnTo>
                  <a:lnTo>
                    <a:pt x="0" y="39497"/>
                  </a:lnTo>
                  <a:lnTo>
                    <a:pt x="0" y="197993"/>
                  </a:lnTo>
                  <a:lnTo>
                    <a:pt x="3111" y="213410"/>
                  </a:lnTo>
                  <a:lnTo>
                    <a:pt x="11620" y="225996"/>
                  </a:lnTo>
                  <a:lnTo>
                    <a:pt x="24206" y="234505"/>
                  </a:lnTo>
                  <a:lnTo>
                    <a:pt x="39624" y="237617"/>
                  </a:lnTo>
                  <a:lnTo>
                    <a:pt x="2797810" y="237617"/>
                  </a:lnTo>
                  <a:lnTo>
                    <a:pt x="2813266" y="234505"/>
                  </a:lnTo>
                  <a:lnTo>
                    <a:pt x="2825851" y="225996"/>
                  </a:lnTo>
                  <a:lnTo>
                    <a:pt x="2834322" y="213410"/>
                  </a:lnTo>
                  <a:lnTo>
                    <a:pt x="2837434" y="197993"/>
                  </a:lnTo>
                  <a:lnTo>
                    <a:pt x="2837434" y="3949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93371" y="1922919"/>
              <a:ext cx="248285" cy="262255"/>
            </a:xfrm>
            <a:custGeom>
              <a:avLst/>
              <a:gdLst/>
              <a:ahLst/>
              <a:cxnLst/>
              <a:rect l="l" t="t" r="r" b="b"/>
              <a:pathLst>
                <a:path w="248285" h="262255">
                  <a:moveTo>
                    <a:pt x="175463" y="154597"/>
                  </a:moveTo>
                  <a:lnTo>
                    <a:pt x="173609" y="153073"/>
                  </a:lnTo>
                  <a:lnTo>
                    <a:pt x="171335" y="153073"/>
                  </a:lnTo>
                  <a:lnTo>
                    <a:pt x="169049" y="153073"/>
                  </a:lnTo>
                  <a:lnTo>
                    <a:pt x="167208" y="154597"/>
                  </a:lnTo>
                  <a:lnTo>
                    <a:pt x="167208" y="260413"/>
                  </a:lnTo>
                  <a:lnTo>
                    <a:pt x="169049" y="261937"/>
                  </a:lnTo>
                  <a:lnTo>
                    <a:pt x="173609" y="261937"/>
                  </a:lnTo>
                  <a:lnTo>
                    <a:pt x="175463" y="260413"/>
                  </a:lnTo>
                  <a:lnTo>
                    <a:pt x="175463" y="154597"/>
                  </a:lnTo>
                  <a:close/>
                </a:path>
                <a:path w="248285" h="262255">
                  <a:moveTo>
                    <a:pt x="247713" y="127381"/>
                  </a:moveTo>
                  <a:lnTo>
                    <a:pt x="245859" y="125857"/>
                  </a:lnTo>
                  <a:lnTo>
                    <a:pt x="234048" y="125857"/>
                  </a:lnTo>
                  <a:lnTo>
                    <a:pt x="234048" y="108851"/>
                  </a:lnTo>
                  <a:lnTo>
                    <a:pt x="228841" y="87680"/>
                  </a:lnTo>
                  <a:lnTo>
                    <a:pt x="225793" y="83959"/>
                  </a:lnTo>
                  <a:lnTo>
                    <a:pt x="225793" y="108851"/>
                  </a:lnTo>
                  <a:lnTo>
                    <a:pt x="225793" y="125857"/>
                  </a:lnTo>
                  <a:lnTo>
                    <a:pt x="108623" y="125857"/>
                  </a:lnTo>
                  <a:lnTo>
                    <a:pt x="108623" y="108851"/>
                  </a:lnTo>
                  <a:lnTo>
                    <a:pt x="113182" y="90322"/>
                  </a:lnTo>
                  <a:lnTo>
                    <a:pt x="125564" y="75184"/>
                  </a:lnTo>
                  <a:lnTo>
                    <a:pt x="143929" y="64985"/>
                  </a:lnTo>
                  <a:lnTo>
                    <a:pt x="166420" y="61226"/>
                  </a:lnTo>
                  <a:lnTo>
                    <a:pt x="167982" y="61226"/>
                  </a:lnTo>
                  <a:lnTo>
                    <a:pt x="190474" y="64985"/>
                  </a:lnTo>
                  <a:lnTo>
                    <a:pt x="208838" y="75184"/>
                  </a:lnTo>
                  <a:lnTo>
                    <a:pt x="221234" y="90322"/>
                  </a:lnTo>
                  <a:lnTo>
                    <a:pt x="225793" y="108851"/>
                  </a:lnTo>
                  <a:lnTo>
                    <a:pt x="225793" y="83959"/>
                  </a:lnTo>
                  <a:lnTo>
                    <a:pt x="214680" y="70383"/>
                  </a:lnTo>
                  <a:lnTo>
                    <a:pt x="198208" y="61226"/>
                  </a:lnTo>
                  <a:lnTo>
                    <a:pt x="193687" y="58712"/>
                  </a:lnTo>
                  <a:lnTo>
                    <a:pt x="167982" y="54419"/>
                  </a:lnTo>
                  <a:lnTo>
                    <a:pt x="167525" y="54419"/>
                  </a:lnTo>
                  <a:lnTo>
                    <a:pt x="157187" y="32499"/>
                  </a:lnTo>
                  <a:lnTo>
                    <a:pt x="138963" y="15252"/>
                  </a:lnTo>
                  <a:lnTo>
                    <a:pt x="120865" y="6807"/>
                  </a:lnTo>
                  <a:lnTo>
                    <a:pt x="114820" y="3975"/>
                  </a:lnTo>
                  <a:lnTo>
                    <a:pt x="86690" y="0"/>
                  </a:lnTo>
                  <a:lnTo>
                    <a:pt x="82562" y="0"/>
                  </a:lnTo>
                  <a:lnTo>
                    <a:pt x="50444" y="5359"/>
                  </a:lnTo>
                  <a:lnTo>
                    <a:pt x="24206" y="19939"/>
                  </a:lnTo>
                  <a:lnTo>
                    <a:pt x="6515" y="41554"/>
                  </a:lnTo>
                  <a:lnTo>
                    <a:pt x="0" y="68033"/>
                  </a:lnTo>
                  <a:lnTo>
                    <a:pt x="0" y="261937"/>
                  </a:lnTo>
                  <a:lnTo>
                    <a:pt x="8255" y="261937"/>
                  </a:lnTo>
                  <a:lnTo>
                    <a:pt x="8255" y="68033"/>
                  </a:lnTo>
                  <a:lnTo>
                    <a:pt x="14109" y="44208"/>
                  </a:lnTo>
                  <a:lnTo>
                    <a:pt x="30048" y="24752"/>
                  </a:lnTo>
                  <a:lnTo>
                    <a:pt x="53657" y="11633"/>
                  </a:lnTo>
                  <a:lnTo>
                    <a:pt x="82562" y="6807"/>
                  </a:lnTo>
                  <a:lnTo>
                    <a:pt x="86690" y="6807"/>
                  </a:lnTo>
                  <a:lnTo>
                    <a:pt x="111696" y="10287"/>
                  </a:lnTo>
                  <a:lnTo>
                    <a:pt x="133261" y="20193"/>
                  </a:lnTo>
                  <a:lnTo>
                    <a:pt x="149656" y="35394"/>
                  </a:lnTo>
                  <a:lnTo>
                    <a:pt x="159194" y="54762"/>
                  </a:lnTo>
                  <a:lnTo>
                    <a:pt x="135890" y="60604"/>
                  </a:lnTo>
                  <a:lnTo>
                    <a:pt x="117246" y="72555"/>
                  </a:lnTo>
                  <a:lnTo>
                    <a:pt x="104863" y="89128"/>
                  </a:lnTo>
                  <a:lnTo>
                    <a:pt x="100368" y="108851"/>
                  </a:lnTo>
                  <a:lnTo>
                    <a:pt x="100368" y="125857"/>
                  </a:lnTo>
                  <a:lnTo>
                    <a:pt x="88544" y="125857"/>
                  </a:lnTo>
                  <a:lnTo>
                    <a:pt x="86690" y="127381"/>
                  </a:lnTo>
                  <a:lnTo>
                    <a:pt x="86690" y="131140"/>
                  </a:lnTo>
                  <a:lnTo>
                    <a:pt x="88544" y="132664"/>
                  </a:lnTo>
                  <a:lnTo>
                    <a:pt x="245859" y="132664"/>
                  </a:lnTo>
                  <a:lnTo>
                    <a:pt x="247713" y="131140"/>
                  </a:lnTo>
                  <a:lnTo>
                    <a:pt x="247713" y="127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8939" y="2075584"/>
              <a:ext cx="79251" cy="10926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91229" y="2075604"/>
              <a:ext cx="79231" cy="1092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5842" y="4488116"/>
              <a:ext cx="400875" cy="3301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61710" y="2378345"/>
              <a:ext cx="334416" cy="23368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19775" y="3319652"/>
              <a:ext cx="2837815" cy="368935"/>
            </a:xfrm>
            <a:custGeom>
              <a:avLst/>
              <a:gdLst/>
              <a:ahLst/>
              <a:cxnLst/>
              <a:rect l="l" t="t" r="r" b="b"/>
              <a:pathLst>
                <a:path w="2837815" h="368935">
                  <a:moveTo>
                    <a:pt x="2775966" y="0"/>
                  </a:moveTo>
                  <a:lnTo>
                    <a:pt x="61467" y="0"/>
                  </a:lnTo>
                  <a:lnTo>
                    <a:pt x="37558" y="4835"/>
                  </a:lnTo>
                  <a:lnTo>
                    <a:pt x="18018" y="18018"/>
                  </a:lnTo>
                  <a:lnTo>
                    <a:pt x="4835" y="37558"/>
                  </a:lnTo>
                  <a:lnTo>
                    <a:pt x="0" y="61468"/>
                  </a:lnTo>
                  <a:lnTo>
                    <a:pt x="0" y="307467"/>
                  </a:lnTo>
                  <a:lnTo>
                    <a:pt x="4835" y="331376"/>
                  </a:lnTo>
                  <a:lnTo>
                    <a:pt x="18018" y="350916"/>
                  </a:lnTo>
                  <a:lnTo>
                    <a:pt x="37558" y="364099"/>
                  </a:lnTo>
                  <a:lnTo>
                    <a:pt x="61467" y="368935"/>
                  </a:lnTo>
                  <a:lnTo>
                    <a:pt x="2775966" y="368935"/>
                  </a:lnTo>
                  <a:lnTo>
                    <a:pt x="2799929" y="364099"/>
                  </a:lnTo>
                  <a:lnTo>
                    <a:pt x="2819463" y="350916"/>
                  </a:lnTo>
                  <a:lnTo>
                    <a:pt x="2832615" y="331376"/>
                  </a:lnTo>
                  <a:lnTo>
                    <a:pt x="2837433" y="307467"/>
                  </a:lnTo>
                  <a:lnTo>
                    <a:pt x="2837433" y="61468"/>
                  </a:lnTo>
                  <a:lnTo>
                    <a:pt x="2832615" y="37558"/>
                  </a:lnTo>
                  <a:lnTo>
                    <a:pt x="2819463" y="18018"/>
                  </a:lnTo>
                  <a:lnTo>
                    <a:pt x="2799929" y="4835"/>
                  </a:lnTo>
                  <a:lnTo>
                    <a:pt x="27759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429502" y="4308475"/>
            <a:ext cx="219837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Mandated</a:t>
            </a:r>
            <a:r>
              <a:rPr sz="1100" b="1" spc="270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use</a:t>
            </a:r>
            <a:r>
              <a:rPr sz="1100" b="1" spc="285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100" b="1" spc="275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treated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wastewater</a:t>
            </a:r>
            <a:r>
              <a:rPr sz="1100" b="1" spc="165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instead</a:t>
            </a:r>
            <a:r>
              <a:rPr sz="1100" spc="160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r>
              <a:rPr sz="1100" spc="16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ground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water</a:t>
            </a:r>
            <a:r>
              <a:rPr sz="1100" spc="470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for</a:t>
            </a:r>
            <a:r>
              <a:rPr sz="1100" spc="47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non-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potable</a:t>
            </a:r>
            <a:r>
              <a:rPr sz="1100" spc="47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spc="-20" dirty="0">
                <a:solidFill>
                  <a:srgbClr val="2D2D38"/>
                </a:solidFill>
                <a:latin typeface="Tahoma"/>
                <a:cs typeface="Tahoma"/>
              </a:rPr>
              <a:t>uses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beyond</a:t>
            </a:r>
            <a:r>
              <a:rPr sz="1100" spc="2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a</a:t>
            </a:r>
            <a:r>
              <a:rPr sz="1100" spc="3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certain</a:t>
            </a:r>
            <a:r>
              <a:rPr sz="1100" spc="4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amount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38215" y="1568322"/>
            <a:ext cx="2576830" cy="272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Namami</a:t>
            </a:r>
            <a:r>
              <a:rPr sz="1200" b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Gange,</a:t>
            </a: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  <a:p>
            <a:pPr marL="403860" marR="134620" algn="just">
              <a:lnSpc>
                <a:spcPct val="100000"/>
              </a:lnSpc>
              <a:spcBef>
                <a:spcPts val="840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Standards</a:t>
            </a:r>
            <a:r>
              <a:rPr sz="1100" b="1" spc="38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set</a:t>
            </a:r>
            <a:r>
              <a:rPr sz="1100" spc="38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for</a:t>
            </a:r>
            <a:r>
              <a:rPr sz="1100" spc="3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non-potable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reuse</a:t>
            </a:r>
            <a:r>
              <a:rPr sz="1100" spc="3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r>
              <a:rPr sz="1100" spc="3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water</a:t>
            </a:r>
            <a:endParaRPr sz="1100">
              <a:latin typeface="Tahoma"/>
              <a:cs typeface="Tahoma"/>
            </a:endParaRPr>
          </a:p>
          <a:p>
            <a:pPr marL="403860" marR="133350" algn="just">
              <a:lnSpc>
                <a:spcPct val="100000"/>
              </a:lnSpc>
              <a:spcBef>
                <a:spcPts val="434"/>
              </a:spcBef>
            </a:pP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Promotion</a:t>
            </a:r>
            <a:r>
              <a:rPr sz="1100" spc="44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r>
              <a:rPr sz="1100" spc="459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monetization</a:t>
            </a:r>
            <a:r>
              <a:rPr sz="1100" b="1" spc="4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2D2D38"/>
                </a:solidFill>
                <a:latin typeface="Trebuchet MS"/>
                <a:cs typeface="Trebuchet MS"/>
              </a:rPr>
              <a:t>&amp;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implementation</a:t>
            </a:r>
            <a:r>
              <a:rPr sz="1100" b="1" spc="390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100" b="1" spc="400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treated wastewater</a:t>
            </a:r>
            <a:endParaRPr sz="1100">
              <a:latin typeface="Trebuchet MS"/>
              <a:cs typeface="Trebuchet MS"/>
            </a:endParaRPr>
          </a:p>
          <a:p>
            <a:pPr marL="19050" marR="243204">
              <a:lnSpc>
                <a:spcPts val="1300"/>
              </a:lnSpc>
              <a:spcBef>
                <a:spcPts val="95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Pradhan</a:t>
            </a:r>
            <a:r>
              <a:rPr sz="1200" b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Mantri</a:t>
            </a:r>
            <a:r>
              <a:rPr sz="1200" b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Krishi</a:t>
            </a:r>
            <a:r>
              <a:rPr sz="12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Sinchayee </a:t>
            </a:r>
            <a:r>
              <a:rPr sz="1200" b="1" spc="-35" dirty="0">
                <a:solidFill>
                  <a:srgbClr val="2D2D38"/>
                </a:solidFill>
                <a:latin typeface="Trebuchet MS"/>
                <a:cs typeface="Trebuchet MS"/>
              </a:rPr>
              <a:t>Yojana,</a:t>
            </a:r>
            <a:r>
              <a:rPr sz="1200" b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2015</a:t>
            </a:r>
            <a:endParaRPr sz="1200">
              <a:latin typeface="Trebuchet MS"/>
              <a:cs typeface="Trebuchet MS"/>
            </a:endParaRPr>
          </a:p>
          <a:p>
            <a:pPr marL="19050" marR="179070">
              <a:lnSpc>
                <a:spcPts val="1300"/>
              </a:lnSpc>
              <a:spcBef>
                <a:spcPts val="110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Atal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Mission</a:t>
            </a:r>
            <a:r>
              <a:rPr sz="1200" b="1" spc="-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for</a:t>
            </a:r>
            <a:r>
              <a:rPr sz="1200" b="1" spc="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Rejuvenation</a:t>
            </a:r>
            <a:r>
              <a:rPr sz="1200" b="1" spc="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and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Urban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Transformation</a:t>
            </a:r>
            <a:r>
              <a:rPr sz="1200" b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(AMRUT)</a:t>
            </a:r>
            <a:endParaRPr sz="1200">
              <a:latin typeface="Trebuchet MS"/>
              <a:cs typeface="Trebuchet MS"/>
            </a:endParaRPr>
          </a:p>
          <a:p>
            <a:pPr marL="26670" marR="5080">
              <a:lnSpc>
                <a:spcPts val="1300"/>
              </a:lnSpc>
              <a:spcBef>
                <a:spcPts val="79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Master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Plan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for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 Artificial</a:t>
            </a:r>
            <a:r>
              <a:rPr sz="12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Recharge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to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Ground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70" dirty="0">
                <a:solidFill>
                  <a:srgbClr val="2D2D38"/>
                </a:solidFill>
                <a:latin typeface="Trebuchet MS"/>
                <a:cs typeface="Trebuchet MS"/>
              </a:rPr>
              <a:t>Water,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 2013</a:t>
            </a:r>
            <a:r>
              <a:rPr sz="1200" b="1" spc="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(Amended</a:t>
            </a:r>
            <a:r>
              <a:rPr sz="1200" b="1" spc="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in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2020)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246489" y="3025266"/>
            <a:ext cx="1316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Tariff</a:t>
            </a:r>
            <a:r>
              <a:rPr sz="12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Policy,</a:t>
            </a: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938768" y="4652645"/>
            <a:ext cx="1991995" cy="384175"/>
          </a:xfrm>
          <a:custGeom>
            <a:avLst/>
            <a:gdLst/>
            <a:ahLst/>
            <a:cxnLst/>
            <a:rect l="l" t="t" r="r" b="b"/>
            <a:pathLst>
              <a:path w="1991995" h="384175">
                <a:moveTo>
                  <a:pt x="1927859" y="0"/>
                </a:moveTo>
                <a:lnTo>
                  <a:pt x="64007" y="0"/>
                </a:lnTo>
                <a:lnTo>
                  <a:pt x="39058" y="5036"/>
                </a:lnTo>
                <a:lnTo>
                  <a:pt x="18716" y="18764"/>
                </a:lnTo>
                <a:lnTo>
                  <a:pt x="5018" y="39112"/>
                </a:lnTo>
                <a:lnTo>
                  <a:pt x="0" y="64007"/>
                </a:lnTo>
                <a:lnTo>
                  <a:pt x="0" y="320039"/>
                </a:lnTo>
                <a:lnTo>
                  <a:pt x="5018" y="344989"/>
                </a:lnTo>
                <a:lnTo>
                  <a:pt x="18716" y="365331"/>
                </a:lnTo>
                <a:lnTo>
                  <a:pt x="39058" y="379029"/>
                </a:lnTo>
                <a:lnTo>
                  <a:pt x="64007" y="384047"/>
                </a:lnTo>
                <a:lnTo>
                  <a:pt x="1927859" y="384047"/>
                </a:lnTo>
                <a:lnTo>
                  <a:pt x="1952755" y="379029"/>
                </a:lnTo>
                <a:lnTo>
                  <a:pt x="1973103" y="365331"/>
                </a:lnTo>
                <a:lnTo>
                  <a:pt x="1986831" y="344989"/>
                </a:lnTo>
                <a:lnTo>
                  <a:pt x="1991867" y="320039"/>
                </a:lnTo>
                <a:lnTo>
                  <a:pt x="1991867" y="64007"/>
                </a:lnTo>
                <a:lnTo>
                  <a:pt x="1986831" y="39112"/>
                </a:lnTo>
                <a:lnTo>
                  <a:pt x="1973103" y="18764"/>
                </a:lnTo>
                <a:lnTo>
                  <a:pt x="1952755" y="5036"/>
                </a:lnTo>
                <a:lnTo>
                  <a:pt x="19278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53219" y="4662296"/>
            <a:ext cx="166878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National</a:t>
            </a: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Building</a:t>
            </a:r>
            <a:r>
              <a:rPr sz="12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Code,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938768" y="4187952"/>
            <a:ext cx="2879725" cy="398780"/>
          </a:xfrm>
          <a:custGeom>
            <a:avLst/>
            <a:gdLst/>
            <a:ahLst/>
            <a:cxnLst/>
            <a:rect l="l" t="t" r="r" b="b"/>
            <a:pathLst>
              <a:path w="2879725" h="398779">
                <a:moveTo>
                  <a:pt x="2812668" y="0"/>
                </a:moveTo>
                <a:lnTo>
                  <a:pt x="66421" y="0"/>
                </a:lnTo>
                <a:lnTo>
                  <a:pt x="40558" y="5216"/>
                </a:lnTo>
                <a:lnTo>
                  <a:pt x="19446" y="19446"/>
                </a:lnTo>
                <a:lnTo>
                  <a:pt x="5216" y="40558"/>
                </a:lnTo>
                <a:lnTo>
                  <a:pt x="0" y="66421"/>
                </a:lnTo>
                <a:lnTo>
                  <a:pt x="0" y="332231"/>
                </a:lnTo>
                <a:lnTo>
                  <a:pt x="5216" y="358114"/>
                </a:lnTo>
                <a:lnTo>
                  <a:pt x="19446" y="379269"/>
                </a:lnTo>
                <a:lnTo>
                  <a:pt x="40558" y="393543"/>
                </a:lnTo>
                <a:lnTo>
                  <a:pt x="66421" y="398780"/>
                </a:lnTo>
                <a:lnTo>
                  <a:pt x="2812668" y="398780"/>
                </a:lnTo>
                <a:lnTo>
                  <a:pt x="2838551" y="393543"/>
                </a:lnTo>
                <a:lnTo>
                  <a:pt x="2859706" y="379269"/>
                </a:lnTo>
                <a:lnTo>
                  <a:pt x="2873980" y="358114"/>
                </a:lnTo>
                <a:lnTo>
                  <a:pt x="2879216" y="332231"/>
                </a:lnTo>
                <a:lnTo>
                  <a:pt x="2879216" y="66421"/>
                </a:lnTo>
                <a:lnTo>
                  <a:pt x="2873980" y="40558"/>
                </a:lnTo>
                <a:lnTo>
                  <a:pt x="2859706" y="19446"/>
                </a:lnTo>
                <a:lnTo>
                  <a:pt x="2838551" y="5216"/>
                </a:lnTo>
                <a:lnTo>
                  <a:pt x="2812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253855" y="4204842"/>
            <a:ext cx="254381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National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2D2D38"/>
                </a:solidFill>
                <a:latin typeface="Trebuchet MS"/>
                <a:cs typeface="Trebuchet MS"/>
              </a:rPr>
              <a:t>Faecal</a:t>
            </a: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Sludge</a:t>
            </a:r>
            <a:r>
              <a:rPr sz="1200" b="1" spc="-6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and</a:t>
            </a:r>
            <a:r>
              <a:rPr sz="1200" b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Septage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Management</a:t>
            </a:r>
            <a:r>
              <a:rPr sz="1200" b="1" spc="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2D2D38"/>
                </a:solidFill>
                <a:latin typeface="Trebuchet MS"/>
                <a:cs typeface="Trebuchet MS"/>
              </a:rPr>
              <a:t>Policy,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2017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912352" y="999871"/>
            <a:ext cx="3014980" cy="1028700"/>
            <a:chOff x="8912352" y="999871"/>
            <a:chExt cx="3014980" cy="1028700"/>
          </a:xfrm>
        </p:grpSpPr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12352" y="1453908"/>
              <a:ext cx="2980944" cy="49985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47048" y="1441678"/>
              <a:ext cx="2779776" cy="58676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938768" y="1480185"/>
              <a:ext cx="2879725" cy="397510"/>
            </a:xfrm>
            <a:custGeom>
              <a:avLst/>
              <a:gdLst/>
              <a:ahLst/>
              <a:cxnLst/>
              <a:rect l="l" t="t" r="r" b="b"/>
              <a:pathLst>
                <a:path w="2879725" h="397510">
                  <a:moveTo>
                    <a:pt x="2812923" y="0"/>
                  </a:moveTo>
                  <a:lnTo>
                    <a:pt x="66166" y="0"/>
                  </a:lnTo>
                  <a:lnTo>
                    <a:pt x="40397" y="5197"/>
                  </a:lnTo>
                  <a:lnTo>
                    <a:pt x="19367" y="19383"/>
                  </a:lnTo>
                  <a:lnTo>
                    <a:pt x="5195" y="40451"/>
                  </a:lnTo>
                  <a:lnTo>
                    <a:pt x="0" y="66293"/>
                  </a:lnTo>
                  <a:lnTo>
                    <a:pt x="0" y="331215"/>
                  </a:lnTo>
                  <a:lnTo>
                    <a:pt x="5195" y="357004"/>
                  </a:lnTo>
                  <a:lnTo>
                    <a:pt x="19367" y="378079"/>
                  </a:lnTo>
                  <a:lnTo>
                    <a:pt x="40397" y="392295"/>
                  </a:lnTo>
                  <a:lnTo>
                    <a:pt x="66166" y="397510"/>
                  </a:lnTo>
                  <a:lnTo>
                    <a:pt x="2812923" y="397510"/>
                  </a:lnTo>
                  <a:lnTo>
                    <a:pt x="2838711" y="392295"/>
                  </a:lnTo>
                  <a:lnTo>
                    <a:pt x="2859785" y="378078"/>
                  </a:lnTo>
                  <a:lnTo>
                    <a:pt x="2874002" y="357004"/>
                  </a:lnTo>
                  <a:lnTo>
                    <a:pt x="2879216" y="331215"/>
                  </a:lnTo>
                  <a:lnTo>
                    <a:pt x="2879216" y="66293"/>
                  </a:lnTo>
                  <a:lnTo>
                    <a:pt x="2874002" y="40451"/>
                  </a:lnTo>
                  <a:lnTo>
                    <a:pt x="2859785" y="19383"/>
                  </a:lnTo>
                  <a:lnTo>
                    <a:pt x="2838711" y="5197"/>
                  </a:lnTo>
                  <a:lnTo>
                    <a:pt x="2812923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938768" y="999871"/>
              <a:ext cx="2112645" cy="411480"/>
            </a:xfrm>
            <a:custGeom>
              <a:avLst/>
              <a:gdLst/>
              <a:ahLst/>
              <a:cxnLst/>
              <a:rect l="l" t="t" r="r" b="b"/>
              <a:pathLst>
                <a:path w="2112645" h="411480">
                  <a:moveTo>
                    <a:pt x="2043937" y="0"/>
                  </a:moveTo>
                  <a:lnTo>
                    <a:pt x="68579" y="0"/>
                  </a:lnTo>
                  <a:lnTo>
                    <a:pt x="41844" y="5393"/>
                  </a:lnTo>
                  <a:lnTo>
                    <a:pt x="20050" y="20097"/>
                  </a:lnTo>
                  <a:lnTo>
                    <a:pt x="5375" y="41898"/>
                  </a:lnTo>
                  <a:lnTo>
                    <a:pt x="0" y="68579"/>
                  </a:lnTo>
                  <a:lnTo>
                    <a:pt x="0" y="342900"/>
                  </a:lnTo>
                  <a:lnTo>
                    <a:pt x="5375" y="369581"/>
                  </a:lnTo>
                  <a:lnTo>
                    <a:pt x="20050" y="391382"/>
                  </a:lnTo>
                  <a:lnTo>
                    <a:pt x="41844" y="406086"/>
                  </a:lnTo>
                  <a:lnTo>
                    <a:pt x="68579" y="411479"/>
                  </a:lnTo>
                  <a:lnTo>
                    <a:pt x="2043937" y="411479"/>
                  </a:lnTo>
                  <a:lnTo>
                    <a:pt x="2070673" y="406086"/>
                  </a:lnTo>
                  <a:lnTo>
                    <a:pt x="2092467" y="391382"/>
                  </a:lnTo>
                  <a:lnTo>
                    <a:pt x="2107142" y="369581"/>
                  </a:lnTo>
                  <a:lnTo>
                    <a:pt x="2112517" y="342900"/>
                  </a:lnTo>
                  <a:lnTo>
                    <a:pt x="2112517" y="68579"/>
                  </a:lnTo>
                  <a:lnTo>
                    <a:pt x="2107142" y="41898"/>
                  </a:lnTo>
                  <a:lnTo>
                    <a:pt x="2092467" y="20097"/>
                  </a:lnTo>
                  <a:lnTo>
                    <a:pt x="2070673" y="5393"/>
                  </a:lnTo>
                  <a:lnTo>
                    <a:pt x="20439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9166097" y="1022350"/>
            <a:ext cx="183705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Liquid</a:t>
            </a:r>
            <a:r>
              <a:rPr sz="1200" b="1" spc="-5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Waste</a:t>
            </a:r>
            <a:r>
              <a:rPr sz="1200" b="1" spc="50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Management</a:t>
            </a:r>
            <a:r>
              <a:rPr sz="1200" b="1" spc="-1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Rules,</a:t>
            </a: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2024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444990" y="3368166"/>
            <a:ext cx="2239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Mandated</a:t>
            </a:r>
            <a:r>
              <a:rPr sz="1100" b="1" spc="310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use</a:t>
            </a:r>
            <a:r>
              <a:rPr sz="1100" b="1" spc="315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100" b="1" spc="315" dirty="0">
                <a:solidFill>
                  <a:srgbClr val="2D2D38"/>
                </a:solidFill>
                <a:latin typeface="Trebuchet MS"/>
                <a:cs typeface="Trebuchet MS"/>
              </a:rPr>
              <a:t>   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treated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wastewater</a:t>
            </a:r>
            <a:r>
              <a:rPr sz="1100" b="1" spc="-3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use</a:t>
            </a:r>
            <a:r>
              <a:rPr sz="1100" b="1" spc="-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by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 thermal power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plants</a:t>
            </a:r>
            <a:r>
              <a:rPr sz="1100" b="1" spc="10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within</a:t>
            </a:r>
            <a:r>
              <a:rPr sz="1100" b="1" spc="10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50</a:t>
            </a:r>
            <a:r>
              <a:rPr sz="1100" b="1" spc="10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km</a:t>
            </a:r>
            <a:r>
              <a:rPr sz="1100" b="1" spc="10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100" b="1" spc="10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sewerage treatment</a:t>
            </a:r>
            <a:r>
              <a:rPr sz="1100" b="1" spc="-7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plants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253855" y="1495501"/>
            <a:ext cx="2477770" cy="6032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National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2D2D38"/>
                </a:solidFill>
                <a:latin typeface="Trebuchet MS"/>
                <a:cs typeface="Trebuchet MS"/>
              </a:rPr>
              <a:t>Framework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on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Safe</a:t>
            </a: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Reuse </a:t>
            </a:r>
            <a:r>
              <a:rPr sz="12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200" b="1" spc="-40" dirty="0">
                <a:solidFill>
                  <a:srgbClr val="2D2D38"/>
                </a:solidFill>
                <a:latin typeface="Trebuchet MS"/>
                <a:cs typeface="Trebuchet MS"/>
              </a:rPr>
              <a:t> Treated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2D2D38"/>
                </a:solidFill>
                <a:latin typeface="Trebuchet MS"/>
                <a:cs typeface="Trebuchet MS"/>
              </a:rPr>
              <a:t>Wastewater,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2D2D38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  <a:p>
            <a:pPr marL="203835">
              <a:lnSpc>
                <a:spcPct val="100000"/>
              </a:lnSpc>
              <a:spcBef>
                <a:spcPts val="465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Usage</a:t>
            </a:r>
            <a:r>
              <a:rPr sz="1100" b="1" spc="44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Standards</a:t>
            </a:r>
            <a:r>
              <a:rPr sz="1100" b="1" spc="459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&amp;</a:t>
            </a:r>
            <a:r>
              <a:rPr sz="1100" b="1" spc="434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Targets</a:t>
            </a:r>
            <a:r>
              <a:rPr sz="1100" b="1" spc="4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D2D38"/>
                </a:solidFill>
                <a:latin typeface="Tahoma"/>
                <a:cs typeface="Tahoma"/>
              </a:rPr>
              <a:t>set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444990" y="2072767"/>
            <a:ext cx="22383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5155" algn="l"/>
                <a:tab pos="1469390" algn="l"/>
              </a:tabLst>
            </a:pPr>
            <a:r>
              <a:rPr sz="1100" spc="-25" dirty="0">
                <a:solidFill>
                  <a:srgbClr val="2D2D38"/>
                </a:solidFill>
                <a:latin typeface="Tahoma"/>
                <a:cs typeface="Tahoma"/>
              </a:rPr>
              <a:t>for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several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non-potable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444990" y="2240407"/>
            <a:ext cx="786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2D2D38"/>
                </a:solidFill>
                <a:latin typeface="Tahoma"/>
                <a:cs typeface="Tahoma"/>
              </a:rPr>
              <a:t>applications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9006331" y="2028803"/>
            <a:ext cx="2811780" cy="3018155"/>
            <a:chOff x="9006331" y="2028803"/>
            <a:chExt cx="2811780" cy="3018155"/>
          </a:xfrm>
        </p:grpSpPr>
        <p:sp>
          <p:nvSpPr>
            <p:cNvPr id="81" name="object 81"/>
            <p:cNvSpPr/>
            <p:nvPr/>
          </p:nvSpPr>
          <p:spPr>
            <a:xfrm>
              <a:off x="9103792" y="2046424"/>
              <a:ext cx="275590" cy="247650"/>
            </a:xfrm>
            <a:custGeom>
              <a:avLst/>
              <a:gdLst/>
              <a:ahLst/>
              <a:cxnLst/>
              <a:rect l="l" t="t" r="r" b="b"/>
              <a:pathLst>
                <a:path w="275590" h="247650">
                  <a:moveTo>
                    <a:pt x="123224" y="0"/>
                  </a:moveTo>
                  <a:lnTo>
                    <a:pt x="82287" y="9531"/>
                  </a:lnTo>
                  <a:lnTo>
                    <a:pt x="46150" y="29980"/>
                  </a:lnTo>
                  <a:lnTo>
                    <a:pt x="17928" y="60622"/>
                  </a:lnTo>
                  <a:lnTo>
                    <a:pt x="0" y="107276"/>
                  </a:lnTo>
                  <a:lnTo>
                    <a:pt x="3228" y="154846"/>
                  </a:lnTo>
                  <a:lnTo>
                    <a:pt x="26040" y="197854"/>
                  </a:lnTo>
                  <a:lnTo>
                    <a:pt x="66862" y="230826"/>
                  </a:lnTo>
                  <a:lnTo>
                    <a:pt x="108056" y="245304"/>
                  </a:lnTo>
                  <a:lnTo>
                    <a:pt x="150679" y="247414"/>
                  </a:lnTo>
                  <a:lnTo>
                    <a:pt x="191616" y="237880"/>
                  </a:lnTo>
                  <a:lnTo>
                    <a:pt x="227753" y="217429"/>
                  </a:lnTo>
                  <a:lnTo>
                    <a:pt x="255975" y="186786"/>
                  </a:lnTo>
                  <a:lnTo>
                    <a:pt x="270300" y="156124"/>
                  </a:lnTo>
                  <a:lnTo>
                    <a:pt x="275075" y="123704"/>
                  </a:lnTo>
                  <a:lnTo>
                    <a:pt x="270300" y="91284"/>
                  </a:lnTo>
                  <a:lnTo>
                    <a:pt x="255975" y="60622"/>
                  </a:lnTo>
                  <a:lnTo>
                    <a:pt x="247108" y="60622"/>
                  </a:lnTo>
                  <a:lnTo>
                    <a:pt x="265736" y="104179"/>
                  </a:lnTo>
                  <a:lnTo>
                    <a:pt x="264410" y="149222"/>
                  </a:lnTo>
                  <a:lnTo>
                    <a:pt x="244416" y="190531"/>
                  </a:lnTo>
                  <a:lnTo>
                    <a:pt x="207041" y="222886"/>
                  </a:lnTo>
                  <a:lnTo>
                    <a:pt x="158645" y="239655"/>
                  </a:lnTo>
                  <a:lnTo>
                    <a:pt x="108598" y="238461"/>
                  </a:lnTo>
                  <a:lnTo>
                    <a:pt x="62700" y="220465"/>
                  </a:lnTo>
                  <a:lnTo>
                    <a:pt x="26751" y="186825"/>
                  </a:lnTo>
                  <a:lnTo>
                    <a:pt x="8119" y="143268"/>
                  </a:lnTo>
                  <a:lnTo>
                    <a:pt x="9445" y="98225"/>
                  </a:lnTo>
                  <a:lnTo>
                    <a:pt x="29441" y="56916"/>
                  </a:lnTo>
                  <a:lnTo>
                    <a:pt x="66818" y="24562"/>
                  </a:lnTo>
                  <a:lnTo>
                    <a:pt x="100759" y="10781"/>
                  </a:lnTo>
                  <a:lnTo>
                    <a:pt x="136930" y="6187"/>
                  </a:lnTo>
                  <a:lnTo>
                    <a:pt x="173100" y="10781"/>
                  </a:lnTo>
                  <a:lnTo>
                    <a:pt x="207041" y="24562"/>
                  </a:lnTo>
                  <a:lnTo>
                    <a:pt x="207041" y="16581"/>
                  </a:lnTo>
                  <a:lnTo>
                    <a:pt x="165847" y="2108"/>
                  </a:lnTo>
                  <a:lnTo>
                    <a:pt x="123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53095" y="2028803"/>
              <a:ext cx="244959" cy="22021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06331" y="3550602"/>
              <a:ext cx="389851" cy="33013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088725" y="2558117"/>
              <a:ext cx="279400" cy="236854"/>
            </a:xfrm>
            <a:custGeom>
              <a:avLst/>
              <a:gdLst/>
              <a:ahLst/>
              <a:cxnLst/>
              <a:rect l="l" t="t" r="r" b="b"/>
              <a:pathLst>
                <a:path w="279400" h="236855">
                  <a:moveTo>
                    <a:pt x="5288" y="170298"/>
                  </a:moveTo>
                  <a:lnTo>
                    <a:pt x="1525" y="170298"/>
                  </a:lnTo>
                  <a:lnTo>
                    <a:pt x="0" y="171590"/>
                  </a:lnTo>
                  <a:lnTo>
                    <a:pt x="0" y="235394"/>
                  </a:lnTo>
                  <a:lnTo>
                    <a:pt x="1525" y="236686"/>
                  </a:lnTo>
                  <a:lnTo>
                    <a:pt x="76828" y="236686"/>
                  </a:lnTo>
                  <a:lnTo>
                    <a:pt x="78353" y="235394"/>
                  </a:lnTo>
                  <a:lnTo>
                    <a:pt x="78353" y="232205"/>
                  </a:lnTo>
                  <a:lnTo>
                    <a:pt x="76828" y="230913"/>
                  </a:lnTo>
                  <a:lnTo>
                    <a:pt x="11713" y="230913"/>
                  </a:lnTo>
                  <a:lnTo>
                    <a:pt x="16586" y="226783"/>
                  </a:lnTo>
                  <a:lnTo>
                    <a:pt x="6870" y="226783"/>
                  </a:lnTo>
                  <a:lnTo>
                    <a:pt x="6813" y="171590"/>
                  </a:lnTo>
                  <a:lnTo>
                    <a:pt x="5288" y="170298"/>
                  </a:lnTo>
                  <a:close/>
                </a:path>
                <a:path w="279400" h="236855">
                  <a:moveTo>
                    <a:pt x="277812" y="0"/>
                  </a:moveTo>
                  <a:lnTo>
                    <a:pt x="202516" y="0"/>
                  </a:lnTo>
                  <a:lnTo>
                    <a:pt x="200992" y="1298"/>
                  </a:lnTo>
                  <a:lnTo>
                    <a:pt x="200992" y="4473"/>
                  </a:lnTo>
                  <a:lnTo>
                    <a:pt x="202516" y="5772"/>
                  </a:lnTo>
                  <a:lnTo>
                    <a:pt x="267620" y="5772"/>
                  </a:lnTo>
                  <a:lnTo>
                    <a:pt x="6870" y="226783"/>
                  </a:lnTo>
                  <a:lnTo>
                    <a:pt x="16586" y="226783"/>
                  </a:lnTo>
                  <a:lnTo>
                    <a:pt x="272475" y="9910"/>
                  </a:lnTo>
                  <a:lnTo>
                    <a:pt x="279345" y="9910"/>
                  </a:lnTo>
                  <a:lnTo>
                    <a:pt x="279345" y="1298"/>
                  </a:lnTo>
                  <a:lnTo>
                    <a:pt x="277812" y="0"/>
                  </a:lnTo>
                  <a:close/>
                </a:path>
                <a:path w="279400" h="236855">
                  <a:moveTo>
                    <a:pt x="279345" y="9910"/>
                  </a:moveTo>
                  <a:lnTo>
                    <a:pt x="272475" y="9910"/>
                  </a:lnTo>
                  <a:lnTo>
                    <a:pt x="272532" y="65096"/>
                  </a:lnTo>
                  <a:lnTo>
                    <a:pt x="274065" y="66387"/>
                  </a:lnTo>
                  <a:lnTo>
                    <a:pt x="277812" y="66387"/>
                  </a:lnTo>
                  <a:lnTo>
                    <a:pt x="279345" y="65096"/>
                  </a:lnTo>
                  <a:lnTo>
                    <a:pt x="279345" y="9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051285" y="4655311"/>
              <a:ext cx="767080" cy="391160"/>
            </a:xfrm>
            <a:custGeom>
              <a:avLst/>
              <a:gdLst/>
              <a:ahLst/>
              <a:cxnLst/>
              <a:rect l="l" t="t" r="r" b="b"/>
              <a:pathLst>
                <a:path w="767079" h="391160">
                  <a:moveTo>
                    <a:pt x="701548" y="0"/>
                  </a:moveTo>
                  <a:lnTo>
                    <a:pt x="65150" y="0"/>
                  </a:lnTo>
                  <a:lnTo>
                    <a:pt x="39808" y="5125"/>
                  </a:lnTo>
                  <a:lnTo>
                    <a:pt x="19097" y="19097"/>
                  </a:lnTo>
                  <a:lnTo>
                    <a:pt x="5125" y="39808"/>
                  </a:lnTo>
                  <a:lnTo>
                    <a:pt x="0" y="65150"/>
                  </a:lnTo>
                  <a:lnTo>
                    <a:pt x="0" y="325881"/>
                  </a:lnTo>
                  <a:lnTo>
                    <a:pt x="5125" y="351224"/>
                  </a:lnTo>
                  <a:lnTo>
                    <a:pt x="19097" y="371935"/>
                  </a:lnTo>
                  <a:lnTo>
                    <a:pt x="39808" y="385907"/>
                  </a:lnTo>
                  <a:lnTo>
                    <a:pt x="65150" y="391032"/>
                  </a:lnTo>
                  <a:lnTo>
                    <a:pt x="701548" y="391032"/>
                  </a:lnTo>
                  <a:lnTo>
                    <a:pt x="726890" y="385907"/>
                  </a:lnTo>
                  <a:lnTo>
                    <a:pt x="747601" y="371935"/>
                  </a:lnTo>
                  <a:lnTo>
                    <a:pt x="761573" y="351224"/>
                  </a:lnTo>
                  <a:lnTo>
                    <a:pt x="766699" y="325881"/>
                  </a:lnTo>
                  <a:lnTo>
                    <a:pt x="766699" y="65150"/>
                  </a:lnTo>
                  <a:lnTo>
                    <a:pt x="761573" y="39808"/>
                  </a:lnTo>
                  <a:lnTo>
                    <a:pt x="747601" y="19097"/>
                  </a:lnTo>
                  <a:lnTo>
                    <a:pt x="726890" y="5125"/>
                  </a:lnTo>
                  <a:lnTo>
                    <a:pt x="7015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446514" y="2517089"/>
            <a:ext cx="223837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Promotion</a:t>
            </a:r>
            <a:r>
              <a:rPr sz="1100" spc="14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r>
              <a:rPr sz="1100" spc="150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opportunities</a:t>
            </a:r>
            <a:r>
              <a:rPr sz="1100" b="1" spc="160" dirty="0">
                <a:solidFill>
                  <a:srgbClr val="2D2D38"/>
                </a:solidFill>
                <a:latin typeface="Trebuchet MS"/>
                <a:cs typeface="Trebuchet MS"/>
              </a:rPr>
              <a:t>  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for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reuse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of</a:t>
            </a:r>
            <a:r>
              <a:rPr sz="1100" b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septage</a:t>
            </a:r>
            <a:r>
              <a:rPr sz="1100" b="1" spc="-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2D2D38"/>
                </a:solidFill>
                <a:latin typeface="Trebuchet MS"/>
                <a:cs typeface="Trebuchet MS"/>
              </a:rPr>
              <a:t>and</a:t>
            </a:r>
            <a:r>
              <a:rPr sz="1100" b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sludge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273408" y="4668392"/>
            <a:ext cx="34671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b="1" spc="65" dirty="0">
                <a:solidFill>
                  <a:srgbClr val="2D2D38"/>
                </a:solidFill>
                <a:latin typeface="Trebuchet MS"/>
                <a:cs typeface="Trebuchet MS"/>
              </a:rPr>
              <a:t>SBM </a:t>
            </a:r>
            <a:r>
              <a:rPr sz="1200" b="1" spc="-25" dirty="0">
                <a:solidFill>
                  <a:srgbClr val="2D2D38"/>
                </a:solidFill>
                <a:latin typeface="Trebuchet MS"/>
                <a:cs typeface="Trebuchet MS"/>
              </a:rPr>
              <a:t>2.0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1097132" y="999871"/>
            <a:ext cx="767080" cy="411480"/>
          </a:xfrm>
          <a:custGeom>
            <a:avLst/>
            <a:gdLst/>
            <a:ahLst/>
            <a:cxnLst/>
            <a:rect l="l" t="t" r="r" b="b"/>
            <a:pathLst>
              <a:path w="767079" h="411480">
                <a:moveTo>
                  <a:pt x="697992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342900"/>
                </a:lnTo>
                <a:lnTo>
                  <a:pt x="5393" y="369581"/>
                </a:lnTo>
                <a:lnTo>
                  <a:pt x="20097" y="391382"/>
                </a:lnTo>
                <a:lnTo>
                  <a:pt x="41898" y="406086"/>
                </a:lnTo>
                <a:lnTo>
                  <a:pt x="68580" y="411479"/>
                </a:lnTo>
                <a:lnTo>
                  <a:pt x="697992" y="411479"/>
                </a:lnTo>
                <a:lnTo>
                  <a:pt x="724727" y="406086"/>
                </a:lnTo>
                <a:lnTo>
                  <a:pt x="746521" y="391382"/>
                </a:lnTo>
                <a:lnTo>
                  <a:pt x="761196" y="369581"/>
                </a:lnTo>
                <a:lnTo>
                  <a:pt x="766572" y="342900"/>
                </a:lnTo>
                <a:lnTo>
                  <a:pt x="766572" y="68579"/>
                </a:lnTo>
                <a:lnTo>
                  <a:pt x="761196" y="41898"/>
                </a:lnTo>
                <a:lnTo>
                  <a:pt x="746521" y="20097"/>
                </a:lnTo>
                <a:lnTo>
                  <a:pt x="724727" y="5393"/>
                </a:lnTo>
                <a:lnTo>
                  <a:pt x="6979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1321922" y="1037589"/>
            <a:ext cx="520065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b="1" spc="-10" dirty="0">
                <a:solidFill>
                  <a:srgbClr val="2D2D38"/>
                </a:solidFill>
                <a:latin typeface="Trebuchet MS"/>
                <a:cs typeface="Trebuchet MS"/>
              </a:rPr>
              <a:t>AMRUT </a:t>
            </a:r>
            <a:r>
              <a:rPr sz="1100" b="1" spc="-25" dirty="0">
                <a:solidFill>
                  <a:srgbClr val="2D2D38"/>
                </a:solidFill>
                <a:latin typeface="Trebuchet MS"/>
                <a:cs typeface="Trebuchet MS"/>
              </a:rPr>
              <a:t>2.0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5442" y="5502402"/>
            <a:ext cx="2496820" cy="115570"/>
          </a:xfrm>
          <a:custGeom>
            <a:avLst/>
            <a:gdLst/>
            <a:ahLst/>
            <a:cxnLst/>
            <a:rect l="l" t="t" r="r" b="b"/>
            <a:pathLst>
              <a:path w="2496820" h="115570">
                <a:moveTo>
                  <a:pt x="1248219" y="0"/>
                </a:moveTo>
                <a:lnTo>
                  <a:pt x="1087056" y="50546"/>
                </a:lnTo>
                <a:lnTo>
                  <a:pt x="0" y="50546"/>
                </a:lnTo>
                <a:lnTo>
                  <a:pt x="0" y="115379"/>
                </a:lnTo>
                <a:lnTo>
                  <a:pt x="2496375" y="115379"/>
                </a:lnTo>
                <a:lnTo>
                  <a:pt x="2496375" y="50546"/>
                </a:lnTo>
                <a:lnTo>
                  <a:pt x="1409255" y="50546"/>
                </a:lnTo>
                <a:lnTo>
                  <a:pt x="124821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91057" y="5104257"/>
            <a:ext cx="1686560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2D38"/>
                </a:solidFill>
                <a:latin typeface="Trebuchet MS"/>
                <a:cs typeface="Trebuchet MS"/>
              </a:rPr>
              <a:t>1974-</a:t>
            </a:r>
            <a:r>
              <a:rPr sz="2400" b="1" spc="45" dirty="0">
                <a:solidFill>
                  <a:srgbClr val="2D2D38"/>
                </a:solidFill>
                <a:latin typeface="Trebuchet MS"/>
                <a:cs typeface="Trebuchet MS"/>
              </a:rPr>
              <a:t>1986</a:t>
            </a:r>
            <a:endParaRPr sz="2400">
              <a:latin typeface="Trebuchet MS"/>
              <a:cs typeface="Trebuchet MS"/>
            </a:endParaRPr>
          </a:p>
          <a:p>
            <a:pPr marL="12700" marR="82550" indent="99060">
              <a:lnSpc>
                <a:spcPct val="100000"/>
              </a:lnSpc>
              <a:spcBef>
                <a:spcPts val="1410"/>
              </a:spcBef>
            </a:pP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Foundations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Pollution</a:t>
            </a:r>
            <a:r>
              <a:rPr sz="16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Control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746750" y="5502402"/>
            <a:ext cx="2988310" cy="115570"/>
          </a:xfrm>
          <a:custGeom>
            <a:avLst/>
            <a:gdLst/>
            <a:ahLst/>
            <a:cxnLst/>
            <a:rect l="l" t="t" r="r" b="b"/>
            <a:pathLst>
              <a:path w="2988309" h="115570">
                <a:moveTo>
                  <a:pt x="1493901" y="0"/>
                </a:moveTo>
                <a:lnTo>
                  <a:pt x="1301115" y="50546"/>
                </a:lnTo>
                <a:lnTo>
                  <a:pt x="0" y="50546"/>
                </a:lnTo>
                <a:lnTo>
                  <a:pt x="0" y="115379"/>
                </a:lnTo>
                <a:lnTo>
                  <a:pt x="2987929" y="115379"/>
                </a:lnTo>
                <a:lnTo>
                  <a:pt x="2987929" y="50546"/>
                </a:lnTo>
                <a:lnTo>
                  <a:pt x="1686814" y="50546"/>
                </a:lnTo>
                <a:lnTo>
                  <a:pt x="149390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270752" y="5104257"/>
            <a:ext cx="1951989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2D38"/>
                </a:solidFill>
                <a:latin typeface="Trebuchet MS"/>
                <a:cs typeface="Trebuchet MS"/>
              </a:rPr>
              <a:t>2013-</a:t>
            </a:r>
            <a:r>
              <a:rPr sz="2400" b="1" spc="45" dirty="0">
                <a:solidFill>
                  <a:srgbClr val="2D2D38"/>
                </a:solidFill>
                <a:latin typeface="Trebuchet MS"/>
                <a:cs typeface="Trebuchet MS"/>
              </a:rPr>
              <a:t>2015</a:t>
            </a:r>
            <a:endParaRPr sz="24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1410"/>
              </a:spcBef>
            </a:pP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Operationalization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Monetization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855456" y="5502402"/>
            <a:ext cx="3108960" cy="115570"/>
          </a:xfrm>
          <a:custGeom>
            <a:avLst/>
            <a:gdLst/>
            <a:ahLst/>
            <a:cxnLst/>
            <a:rect l="l" t="t" r="r" b="b"/>
            <a:pathLst>
              <a:path w="3108959" h="115570">
                <a:moveTo>
                  <a:pt x="1554352" y="0"/>
                </a:moveTo>
                <a:lnTo>
                  <a:pt x="1353693" y="50546"/>
                </a:lnTo>
                <a:lnTo>
                  <a:pt x="0" y="50546"/>
                </a:lnTo>
                <a:lnTo>
                  <a:pt x="0" y="115379"/>
                </a:lnTo>
                <a:lnTo>
                  <a:pt x="3108705" y="115379"/>
                </a:lnTo>
                <a:lnTo>
                  <a:pt x="3108705" y="50546"/>
                </a:lnTo>
                <a:lnTo>
                  <a:pt x="1755013" y="50546"/>
                </a:lnTo>
                <a:lnTo>
                  <a:pt x="155435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9453498" y="5104257"/>
            <a:ext cx="1943100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2D38"/>
                </a:solidFill>
                <a:latin typeface="Trebuchet MS"/>
                <a:cs typeface="Trebuchet MS"/>
              </a:rPr>
              <a:t>2016-</a:t>
            </a:r>
            <a:r>
              <a:rPr sz="2400" b="1" spc="45" dirty="0">
                <a:solidFill>
                  <a:srgbClr val="2D2D38"/>
                </a:solidFill>
                <a:latin typeface="Trebuchet MS"/>
                <a:cs typeface="Trebuchet MS"/>
              </a:rPr>
              <a:t>2024</a:t>
            </a:r>
            <a:endParaRPr sz="2400">
              <a:latin typeface="Trebuchet MS"/>
              <a:cs typeface="Trebuchet MS"/>
            </a:endParaRPr>
          </a:p>
          <a:p>
            <a:pPr marL="213360" marR="5080" indent="-201295">
              <a:lnSpc>
                <a:spcPct val="100000"/>
              </a:lnSpc>
              <a:spcBef>
                <a:spcPts val="1410"/>
              </a:spcBef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Mandates,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Targets</a:t>
            </a: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Market</a:t>
            </a: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Creation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968244" y="6471767"/>
            <a:ext cx="234315" cy="208915"/>
          </a:xfrm>
          <a:custGeom>
            <a:avLst/>
            <a:gdLst/>
            <a:ahLst/>
            <a:cxnLst/>
            <a:rect l="l" t="t" r="r" b="b"/>
            <a:pathLst>
              <a:path w="234314" h="208915">
                <a:moveTo>
                  <a:pt x="233705" y="0"/>
                </a:moveTo>
                <a:lnTo>
                  <a:pt x="0" y="0"/>
                </a:lnTo>
                <a:lnTo>
                  <a:pt x="0" y="208419"/>
                </a:lnTo>
                <a:lnTo>
                  <a:pt x="233705" y="208419"/>
                </a:lnTo>
                <a:lnTo>
                  <a:pt x="233705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08425" y="6478015"/>
            <a:ext cx="234315" cy="208915"/>
          </a:xfrm>
          <a:custGeom>
            <a:avLst/>
            <a:gdLst/>
            <a:ahLst/>
            <a:cxnLst/>
            <a:rect l="l" t="t" r="r" b="b"/>
            <a:pathLst>
              <a:path w="234314" h="208915">
                <a:moveTo>
                  <a:pt x="233705" y="0"/>
                </a:moveTo>
                <a:lnTo>
                  <a:pt x="0" y="0"/>
                </a:lnTo>
                <a:lnTo>
                  <a:pt x="0" y="208419"/>
                </a:lnTo>
                <a:lnTo>
                  <a:pt x="233705" y="208419"/>
                </a:lnTo>
                <a:lnTo>
                  <a:pt x="233705" y="0"/>
                </a:lnTo>
                <a:close/>
              </a:path>
            </a:pathLst>
          </a:custGeom>
          <a:solidFill>
            <a:srgbClr val="750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48478" y="6478015"/>
            <a:ext cx="234315" cy="208915"/>
          </a:xfrm>
          <a:custGeom>
            <a:avLst/>
            <a:gdLst/>
            <a:ahLst/>
            <a:cxnLst/>
            <a:rect l="l" t="t" r="r" b="b"/>
            <a:pathLst>
              <a:path w="234314" h="208915">
                <a:moveTo>
                  <a:pt x="233705" y="0"/>
                </a:moveTo>
                <a:lnTo>
                  <a:pt x="0" y="0"/>
                </a:lnTo>
                <a:lnTo>
                  <a:pt x="0" y="208419"/>
                </a:lnTo>
                <a:lnTo>
                  <a:pt x="233705" y="208419"/>
                </a:lnTo>
                <a:lnTo>
                  <a:pt x="233705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56907" y="6478015"/>
            <a:ext cx="234315" cy="208915"/>
          </a:xfrm>
          <a:custGeom>
            <a:avLst/>
            <a:gdLst/>
            <a:ahLst/>
            <a:cxnLst/>
            <a:rect l="l" t="t" r="r" b="b"/>
            <a:pathLst>
              <a:path w="234315" h="208915">
                <a:moveTo>
                  <a:pt x="233705" y="0"/>
                </a:moveTo>
                <a:lnTo>
                  <a:pt x="0" y="0"/>
                </a:lnTo>
                <a:lnTo>
                  <a:pt x="0" y="208419"/>
                </a:lnTo>
                <a:lnTo>
                  <a:pt x="233705" y="208419"/>
                </a:lnTo>
                <a:lnTo>
                  <a:pt x="233705" y="0"/>
                </a:lnTo>
                <a:close/>
              </a:path>
            </a:pathLst>
          </a:custGeom>
          <a:solidFill>
            <a:srgbClr val="2CB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221863" y="6462166"/>
            <a:ext cx="2216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25" dirty="0">
                <a:solidFill>
                  <a:srgbClr val="2D2D38"/>
                </a:solidFill>
                <a:latin typeface="Trebuchet MS"/>
                <a:cs typeface="Trebuchet MS"/>
              </a:rPr>
              <a:t>Act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168902" y="6462166"/>
            <a:ext cx="367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solidFill>
                  <a:srgbClr val="2D2D38"/>
                </a:solidFill>
                <a:latin typeface="Trebuchet MS"/>
                <a:cs typeface="Trebuchet MS"/>
              </a:rPr>
              <a:t>Policy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17972" y="6462166"/>
            <a:ext cx="1454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30" dirty="0">
                <a:solidFill>
                  <a:srgbClr val="2D2D38"/>
                </a:solidFill>
                <a:latin typeface="Trebuchet MS"/>
                <a:cs typeface="Trebuchet MS"/>
              </a:rPr>
              <a:t>Guidelines</a:t>
            </a:r>
            <a:r>
              <a:rPr sz="1000" i="1" spc="-2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000" i="1" spc="-70" dirty="0">
                <a:solidFill>
                  <a:srgbClr val="2D2D38"/>
                </a:solidFill>
                <a:latin typeface="Trebuchet MS"/>
                <a:cs typeface="Trebuchet MS"/>
              </a:rPr>
              <a:t>&amp;</a:t>
            </a:r>
            <a:r>
              <a:rPr sz="1000" i="1" spc="-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2D2D38"/>
                </a:solidFill>
                <a:latin typeface="Trebuchet MS"/>
                <a:cs typeface="Trebuchet MS"/>
              </a:rPr>
              <a:t>Frameworks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091933" y="6462166"/>
            <a:ext cx="13893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solidFill>
                  <a:srgbClr val="2D2D38"/>
                </a:solidFill>
                <a:latin typeface="Trebuchet MS"/>
                <a:cs typeface="Trebuchet MS"/>
              </a:rPr>
              <a:t>Action</a:t>
            </a:r>
            <a:r>
              <a:rPr sz="1000" i="1" spc="-3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000" i="1" dirty="0">
                <a:solidFill>
                  <a:srgbClr val="2D2D38"/>
                </a:solidFill>
                <a:latin typeface="Trebuchet MS"/>
                <a:cs typeface="Trebuchet MS"/>
              </a:rPr>
              <a:t>Plans</a:t>
            </a:r>
            <a:r>
              <a:rPr sz="1000" i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000" i="1" spc="-70" dirty="0">
                <a:solidFill>
                  <a:srgbClr val="2D2D38"/>
                </a:solidFill>
                <a:latin typeface="Trebuchet MS"/>
                <a:cs typeface="Trebuchet MS"/>
              </a:rPr>
              <a:t>&amp;</a:t>
            </a:r>
            <a:r>
              <a:rPr sz="1000" i="1" spc="-4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2D2D38"/>
                </a:solidFill>
                <a:latin typeface="Trebuchet MS"/>
                <a:cs typeface="Trebuchet MS"/>
              </a:rPr>
              <a:t>Schemes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553186" y="1045070"/>
            <a:ext cx="1214755" cy="3617595"/>
            <a:chOff x="553186" y="1045070"/>
            <a:chExt cx="1214755" cy="3617595"/>
          </a:xfrm>
        </p:grpSpPr>
        <p:sp>
          <p:nvSpPr>
            <p:cNvPr id="105" name="object 105"/>
            <p:cNvSpPr/>
            <p:nvPr/>
          </p:nvSpPr>
          <p:spPr>
            <a:xfrm>
              <a:off x="566724" y="1045070"/>
              <a:ext cx="1201420" cy="455930"/>
            </a:xfrm>
            <a:custGeom>
              <a:avLst/>
              <a:gdLst/>
              <a:ahLst/>
              <a:cxnLst/>
              <a:rect l="l" t="t" r="r" b="b"/>
              <a:pathLst>
                <a:path w="1201420" h="455930">
                  <a:moveTo>
                    <a:pt x="133565" y="0"/>
                  </a:moveTo>
                  <a:lnTo>
                    <a:pt x="0" y="0"/>
                  </a:lnTo>
                  <a:lnTo>
                    <a:pt x="0" y="455434"/>
                  </a:lnTo>
                  <a:lnTo>
                    <a:pt x="133565" y="455434"/>
                  </a:lnTo>
                  <a:lnTo>
                    <a:pt x="133565" y="0"/>
                  </a:lnTo>
                  <a:close/>
                </a:path>
                <a:path w="1201420" h="455930">
                  <a:moveTo>
                    <a:pt x="1200823" y="0"/>
                  </a:moveTo>
                  <a:lnTo>
                    <a:pt x="1067257" y="0"/>
                  </a:lnTo>
                  <a:lnTo>
                    <a:pt x="1067257" y="455434"/>
                  </a:lnTo>
                  <a:lnTo>
                    <a:pt x="1200823" y="455434"/>
                  </a:lnTo>
                  <a:lnTo>
                    <a:pt x="1200823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53186" y="3154159"/>
              <a:ext cx="146685" cy="1508760"/>
            </a:xfrm>
            <a:custGeom>
              <a:avLst/>
              <a:gdLst/>
              <a:ahLst/>
              <a:cxnLst/>
              <a:rect l="l" t="t" r="r" b="b"/>
              <a:pathLst>
                <a:path w="146684" h="1508760">
                  <a:moveTo>
                    <a:pt x="133565" y="1216837"/>
                  </a:moveTo>
                  <a:lnTo>
                    <a:pt x="0" y="1216837"/>
                  </a:lnTo>
                  <a:lnTo>
                    <a:pt x="0" y="1508391"/>
                  </a:lnTo>
                  <a:lnTo>
                    <a:pt x="133565" y="1508391"/>
                  </a:lnTo>
                  <a:lnTo>
                    <a:pt x="133565" y="1216837"/>
                  </a:lnTo>
                  <a:close/>
                </a:path>
                <a:path w="146684" h="1508760">
                  <a:moveTo>
                    <a:pt x="146494" y="0"/>
                  </a:moveTo>
                  <a:lnTo>
                    <a:pt x="12941" y="0"/>
                  </a:lnTo>
                  <a:lnTo>
                    <a:pt x="12941" y="455434"/>
                  </a:lnTo>
                  <a:lnTo>
                    <a:pt x="146494" y="455434"/>
                  </a:lnTo>
                  <a:lnTo>
                    <a:pt x="146494" y="0"/>
                  </a:lnTo>
                  <a:close/>
                </a:path>
              </a:pathLst>
            </a:custGeom>
            <a:solidFill>
              <a:srgbClr val="2CB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3216021" y="1053706"/>
            <a:ext cx="154305" cy="3157855"/>
          </a:xfrm>
          <a:custGeom>
            <a:avLst/>
            <a:gdLst/>
            <a:ahLst/>
            <a:cxnLst/>
            <a:rect l="l" t="t" r="r" b="b"/>
            <a:pathLst>
              <a:path w="154304" h="3157854">
                <a:moveTo>
                  <a:pt x="133565" y="1146492"/>
                </a:moveTo>
                <a:lnTo>
                  <a:pt x="0" y="1146492"/>
                </a:lnTo>
                <a:lnTo>
                  <a:pt x="0" y="1459369"/>
                </a:lnTo>
                <a:lnTo>
                  <a:pt x="133565" y="1459369"/>
                </a:lnTo>
                <a:lnTo>
                  <a:pt x="133565" y="1146492"/>
                </a:lnTo>
                <a:close/>
              </a:path>
              <a:path w="154304" h="3157854">
                <a:moveTo>
                  <a:pt x="142201" y="0"/>
                </a:moveTo>
                <a:lnTo>
                  <a:pt x="8636" y="0"/>
                </a:lnTo>
                <a:lnTo>
                  <a:pt x="8636" y="455434"/>
                </a:lnTo>
                <a:lnTo>
                  <a:pt x="142201" y="455434"/>
                </a:lnTo>
                <a:lnTo>
                  <a:pt x="142201" y="0"/>
                </a:lnTo>
                <a:close/>
              </a:path>
              <a:path w="154304" h="3157854">
                <a:moveTo>
                  <a:pt x="154139" y="2817368"/>
                </a:moveTo>
                <a:lnTo>
                  <a:pt x="20574" y="2817368"/>
                </a:lnTo>
                <a:lnTo>
                  <a:pt x="20574" y="3157232"/>
                </a:lnTo>
                <a:lnTo>
                  <a:pt x="154139" y="3157232"/>
                </a:lnTo>
                <a:lnTo>
                  <a:pt x="154139" y="2817368"/>
                </a:lnTo>
                <a:close/>
              </a:path>
            </a:pathLst>
          </a:custGeom>
          <a:solidFill>
            <a:srgbClr val="750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66765" y="1592148"/>
            <a:ext cx="133985" cy="153670"/>
          </a:xfrm>
          <a:custGeom>
            <a:avLst/>
            <a:gdLst/>
            <a:ahLst/>
            <a:cxnLst/>
            <a:rect l="l" t="t" r="r" b="b"/>
            <a:pathLst>
              <a:path w="133985" h="153669">
                <a:moveTo>
                  <a:pt x="133565" y="0"/>
                </a:moveTo>
                <a:lnTo>
                  <a:pt x="0" y="0"/>
                </a:lnTo>
                <a:lnTo>
                  <a:pt x="0" y="153339"/>
                </a:lnTo>
                <a:lnTo>
                  <a:pt x="133565" y="153339"/>
                </a:lnTo>
                <a:lnTo>
                  <a:pt x="133565" y="0"/>
                </a:lnTo>
                <a:close/>
              </a:path>
            </a:pathLst>
          </a:custGeom>
          <a:solidFill>
            <a:srgbClr val="750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5866765" y="1053680"/>
            <a:ext cx="140335" cy="3157855"/>
            <a:chOff x="5866765" y="1053680"/>
            <a:chExt cx="140335" cy="3157855"/>
          </a:xfrm>
        </p:grpSpPr>
        <p:sp>
          <p:nvSpPr>
            <p:cNvPr id="110" name="object 110"/>
            <p:cNvSpPr/>
            <p:nvPr/>
          </p:nvSpPr>
          <p:spPr>
            <a:xfrm>
              <a:off x="5866765" y="1053680"/>
              <a:ext cx="140335" cy="3157855"/>
            </a:xfrm>
            <a:custGeom>
              <a:avLst/>
              <a:gdLst/>
              <a:ahLst/>
              <a:cxnLst/>
              <a:rect l="l" t="t" r="r" b="b"/>
              <a:pathLst>
                <a:path w="140335" h="3157854">
                  <a:moveTo>
                    <a:pt x="133565" y="2775343"/>
                  </a:moveTo>
                  <a:lnTo>
                    <a:pt x="0" y="2775343"/>
                  </a:lnTo>
                  <a:lnTo>
                    <a:pt x="0" y="3157258"/>
                  </a:lnTo>
                  <a:lnTo>
                    <a:pt x="133565" y="3157258"/>
                  </a:lnTo>
                  <a:lnTo>
                    <a:pt x="133565" y="2775343"/>
                  </a:lnTo>
                  <a:close/>
                </a:path>
                <a:path w="140335" h="3157854">
                  <a:moveTo>
                    <a:pt x="139788" y="0"/>
                  </a:moveTo>
                  <a:lnTo>
                    <a:pt x="6223" y="0"/>
                  </a:lnTo>
                  <a:lnTo>
                    <a:pt x="6223" y="343192"/>
                  </a:lnTo>
                  <a:lnTo>
                    <a:pt x="139788" y="343192"/>
                  </a:lnTo>
                  <a:lnTo>
                    <a:pt x="139788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66765" y="2918421"/>
              <a:ext cx="133985" cy="244475"/>
            </a:xfrm>
            <a:custGeom>
              <a:avLst/>
              <a:gdLst/>
              <a:ahLst/>
              <a:cxnLst/>
              <a:rect l="l" t="t" r="r" b="b"/>
              <a:pathLst>
                <a:path w="133985" h="244475">
                  <a:moveTo>
                    <a:pt x="133565" y="0"/>
                  </a:moveTo>
                  <a:lnTo>
                    <a:pt x="0" y="0"/>
                  </a:lnTo>
                  <a:lnTo>
                    <a:pt x="0" y="243878"/>
                  </a:lnTo>
                  <a:lnTo>
                    <a:pt x="133565" y="243878"/>
                  </a:lnTo>
                  <a:lnTo>
                    <a:pt x="133565" y="0"/>
                  </a:lnTo>
                  <a:close/>
                </a:path>
              </a:pathLst>
            </a:custGeom>
            <a:solidFill>
              <a:srgbClr val="750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72988" y="3386200"/>
              <a:ext cx="133985" cy="271145"/>
            </a:xfrm>
            <a:custGeom>
              <a:avLst/>
              <a:gdLst/>
              <a:ahLst/>
              <a:cxnLst/>
              <a:rect l="l" t="t" r="r" b="b"/>
              <a:pathLst>
                <a:path w="133985" h="271145">
                  <a:moveTo>
                    <a:pt x="133565" y="0"/>
                  </a:moveTo>
                  <a:lnTo>
                    <a:pt x="0" y="0"/>
                  </a:lnTo>
                  <a:lnTo>
                    <a:pt x="0" y="270763"/>
                  </a:lnTo>
                  <a:lnTo>
                    <a:pt x="133565" y="270763"/>
                  </a:lnTo>
                  <a:lnTo>
                    <a:pt x="133565" y="0"/>
                  </a:lnTo>
                  <a:close/>
                </a:path>
              </a:pathLst>
            </a:custGeom>
            <a:solidFill>
              <a:srgbClr val="2CB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8995664" y="1053795"/>
            <a:ext cx="2289810" cy="3953510"/>
            <a:chOff x="8995664" y="1053795"/>
            <a:chExt cx="2289810" cy="3953510"/>
          </a:xfrm>
        </p:grpSpPr>
        <p:sp>
          <p:nvSpPr>
            <p:cNvPr id="114" name="object 114"/>
            <p:cNvSpPr/>
            <p:nvPr/>
          </p:nvSpPr>
          <p:spPr>
            <a:xfrm>
              <a:off x="8995664" y="1059891"/>
              <a:ext cx="133985" cy="299085"/>
            </a:xfrm>
            <a:custGeom>
              <a:avLst/>
              <a:gdLst/>
              <a:ahLst/>
              <a:cxnLst/>
              <a:rect l="l" t="t" r="r" b="b"/>
              <a:pathLst>
                <a:path w="133984" h="299084">
                  <a:moveTo>
                    <a:pt x="133565" y="0"/>
                  </a:moveTo>
                  <a:lnTo>
                    <a:pt x="0" y="0"/>
                  </a:lnTo>
                  <a:lnTo>
                    <a:pt x="0" y="298881"/>
                  </a:lnTo>
                  <a:lnTo>
                    <a:pt x="133565" y="298881"/>
                  </a:lnTo>
                  <a:lnTo>
                    <a:pt x="13356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151489" y="1053795"/>
              <a:ext cx="133985" cy="299085"/>
            </a:xfrm>
            <a:custGeom>
              <a:avLst/>
              <a:gdLst/>
              <a:ahLst/>
              <a:cxnLst/>
              <a:rect l="l" t="t" r="r" b="b"/>
              <a:pathLst>
                <a:path w="133984" h="299084">
                  <a:moveTo>
                    <a:pt x="133565" y="0"/>
                  </a:moveTo>
                  <a:lnTo>
                    <a:pt x="0" y="0"/>
                  </a:lnTo>
                  <a:lnTo>
                    <a:pt x="0" y="298881"/>
                  </a:lnTo>
                  <a:lnTo>
                    <a:pt x="133565" y="298881"/>
                  </a:lnTo>
                  <a:lnTo>
                    <a:pt x="133565" y="0"/>
                  </a:lnTo>
                  <a:close/>
                </a:path>
              </a:pathLst>
            </a:custGeom>
            <a:solidFill>
              <a:srgbClr val="2CB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03157" y="4707966"/>
              <a:ext cx="133985" cy="299085"/>
            </a:xfrm>
            <a:custGeom>
              <a:avLst/>
              <a:gdLst/>
              <a:ahLst/>
              <a:cxnLst/>
              <a:rect l="l" t="t" r="r" b="b"/>
              <a:pathLst>
                <a:path w="133984" h="299085">
                  <a:moveTo>
                    <a:pt x="133565" y="0"/>
                  </a:moveTo>
                  <a:lnTo>
                    <a:pt x="0" y="0"/>
                  </a:lnTo>
                  <a:lnTo>
                    <a:pt x="0" y="298881"/>
                  </a:lnTo>
                  <a:lnTo>
                    <a:pt x="133565" y="298881"/>
                  </a:lnTo>
                  <a:lnTo>
                    <a:pt x="13356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109579" y="4704664"/>
              <a:ext cx="133985" cy="299085"/>
            </a:xfrm>
            <a:custGeom>
              <a:avLst/>
              <a:gdLst/>
              <a:ahLst/>
              <a:cxnLst/>
              <a:rect l="l" t="t" r="r" b="b"/>
              <a:pathLst>
                <a:path w="133984" h="299085">
                  <a:moveTo>
                    <a:pt x="133565" y="0"/>
                  </a:moveTo>
                  <a:lnTo>
                    <a:pt x="0" y="0"/>
                  </a:lnTo>
                  <a:lnTo>
                    <a:pt x="0" y="298881"/>
                  </a:lnTo>
                  <a:lnTo>
                    <a:pt x="133565" y="298881"/>
                  </a:lnTo>
                  <a:lnTo>
                    <a:pt x="133565" y="0"/>
                  </a:lnTo>
                  <a:close/>
                </a:path>
              </a:pathLst>
            </a:custGeom>
            <a:solidFill>
              <a:srgbClr val="2CB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03157" y="1533855"/>
              <a:ext cx="126364" cy="299085"/>
            </a:xfrm>
            <a:custGeom>
              <a:avLst/>
              <a:gdLst/>
              <a:ahLst/>
              <a:cxnLst/>
              <a:rect l="l" t="t" r="r" b="b"/>
              <a:pathLst>
                <a:path w="126365" h="299085">
                  <a:moveTo>
                    <a:pt x="126165" y="0"/>
                  </a:moveTo>
                  <a:lnTo>
                    <a:pt x="0" y="0"/>
                  </a:lnTo>
                  <a:lnTo>
                    <a:pt x="0" y="298881"/>
                  </a:lnTo>
                  <a:lnTo>
                    <a:pt x="126165" y="298881"/>
                  </a:lnTo>
                  <a:lnTo>
                    <a:pt x="126165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06332" y="4270971"/>
              <a:ext cx="133985" cy="244475"/>
            </a:xfrm>
            <a:custGeom>
              <a:avLst/>
              <a:gdLst/>
              <a:ahLst/>
              <a:cxnLst/>
              <a:rect l="l" t="t" r="r" b="b"/>
              <a:pathLst>
                <a:path w="133984" h="244475">
                  <a:moveTo>
                    <a:pt x="133565" y="0"/>
                  </a:moveTo>
                  <a:lnTo>
                    <a:pt x="0" y="0"/>
                  </a:lnTo>
                  <a:lnTo>
                    <a:pt x="0" y="243878"/>
                  </a:lnTo>
                  <a:lnTo>
                    <a:pt x="133565" y="243878"/>
                  </a:lnTo>
                  <a:lnTo>
                    <a:pt x="133565" y="0"/>
                  </a:lnTo>
                  <a:close/>
                </a:path>
              </a:pathLst>
            </a:custGeom>
            <a:solidFill>
              <a:srgbClr val="750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8998204" y="3057512"/>
            <a:ext cx="133985" cy="157480"/>
          </a:xfrm>
          <a:custGeom>
            <a:avLst/>
            <a:gdLst/>
            <a:ahLst/>
            <a:cxnLst/>
            <a:rect l="l" t="t" r="r" b="b"/>
            <a:pathLst>
              <a:path w="133984" h="157480">
                <a:moveTo>
                  <a:pt x="133565" y="0"/>
                </a:moveTo>
                <a:lnTo>
                  <a:pt x="0" y="0"/>
                </a:lnTo>
                <a:lnTo>
                  <a:pt x="0" y="157365"/>
                </a:lnTo>
                <a:lnTo>
                  <a:pt x="133565" y="157365"/>
                </a:lnTo>
                <a:lnTo>
                  <a:pt x="133565" y="0"/>
                </a:lnTo>
                <a:close/>
              </a:path>
            </a:pathLst>
          </a:custGeom>
          <a:solidFill>
            <a:srgbClr val="750D5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750" y="6421018"/>
            <a:ext cx="347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A1A23"/>
                </a:solidFill>
                <a:latin typeface="Tahoma"/>
                <a:cs typeface="Tahoma"/>
              </a:rPr>
              <a:t>Page</a:t>
            </a:r>
            <a:r>
              <a:rPr sz="800" spc="4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1A1A23"/>
                </a:solidFill>
                <a:latin typeface="Tahoma"/>
                <a:cs typeface="Tahoma"/>
              </a:rPr>
              <a:t>7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831" y="764540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5">
                <a:moveTo>
                  <a:pt x="0" y="0"/>
                </a:moveTo>
                <a:lnTo>
                  <a:pt x="11224806" y="0"/>
                </a:lnTo>
              </a:path>
            </a:pathLst>
          </a:custGeom>
          <a:ln w="1905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1322" y="281381"/>
            <a:ext cx="74968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A1A23"/>
                </a:solidFill>
                <a:latin typeface="Trebuchet MS"/>
                <a:cs typeface="Trebuchet MS"/>
              </a:rPr>
              <a:t>Challenges</a:t>
            </a:r>
            <a:r>
              <a:rPr sz="2400" b="1" spc="-25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A1A23"/>
                </a:solidFill>
                <a:latin typeface="Trebuchet MS"/>
                <a:cs typeface="Trebuchet MS"/>
              </a:rPr>
              <a:t>for</a:t>
            </a:r>
            <a:r>
              <a:rPr sz="2400" b="1" spc="-5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spc="55" dirty="0">
                <a:solidFill>
                  <a:srgbClr val="1A1A23"/>
                </a:solidFill>
                <a:latin typeface="Trebuchet MS"/>
                <a:cs typeface="Trebuchet MS"/>
              </a:rPr>
              <a:t>using</a:t>
            </a:r>
            <a:r>
              <a:rPr sz="2400" b="1" spc="-2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A1A23"/>
                </a:solidFill>
                <a:latin typeface="Trebuchet MS"/>
                <a:cs typeface="Trebuchet MS"/>
              </a:rPr>
              <a:t>Circular</a:t>
            </a:r>
            <a:r>
              <a:rPr sz="2400" b="1" spc="-2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A1A23"/>
                </a:solidFill>
                <a:latin typeface="Trebuchet MS"/>
                <a:cs typeface="Trebuchet MS"/>
              </a:rPr>
              <a:t>Water</a:t>
            </a:r>
            <a:r>
              <a:rPr sz="2400" b="1" spc="-2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spc="114" dirty="0">
                <a:solidFill>
                  <a:srgbClr val="1A1A23"/>
                </a:solidFill>
                <a:latin typeface="Trebuchet MS"/>
                <a:cs typeface="Trebuchet MS"/>
              </a:rPr>
              <a:t>Systems</a:t>
            </a:r>
            <a:r>
              <a:rPr sz="2400" b="1" spc="-2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A1A23"/>
                </a:solidFill>
                <a:latin typeface="Trebuchet MS"/>
                <a:cs typeface="Trebuchet MS"/>
              </a:rPr>
              <a:t>in</a:t>
            </a:r>
            <a:r>
              <a:rPr sz="2400" b="1" spc="-2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2400" b="1" spc="120" dirty="0">
                <a:solidFill>
                  <a:srgbClr val="1A1A23"/>
                </a:solidFill>
                <a:latin typeface="Trebuchet MS"/>
                <a:cs typeface="Trebuchet MS"/>
              </a:rPr>
              <a:t>TPP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5205" y="913002"/>
            <a:ext cx="2840355" cy="554355"/>
            <a:chOff x="505205" y="913002"/>
            <a:chExt cx="2840355" cy="554355"/>
          </a:xfrm>
        </p:grpSpPr>
        <p:sp>
          <p:nvSpPr>
            <p:cNvPr id="7" name="object 7"/>
            <p:cNvSpPr/>
            <p:nvPr/>
          </p:nvSpPr>
          <p:spPr>
            <a:xfrm>
              <a:off x="508380" y="916177"/>
              <a:ext cx="2834005" cy="548005"/>
            </a:xfrm>
            <a:custGeom>
              <a:avLst/>
              <a:gdLst/>
              <a:ahLst/>
              <a:cxnLst/>
              <a:rect l="l" t="t" r="r" b="b"/>
              <a:pathLst>
                <a:path w="2834004" h="548005">
                  <a:moveTo>
                    <a:pt x="2742438" y="0"/>
                  </a:moveTo>
                  <a:lnTo>
                    <a:pt x="91262" y="0"/>
                  </a:lnTo>
                  <a:lnTo>
                    <a:pt x="55737" y="7177"/>
                  </a:lnTo>
                  <a:lnTo>
                    <a:pt x="26728" y="26749"/>
                  </a:lnTo>
                  <a:lnTo>
                    <a:pt x="7171" y="55774"/>
                  </a:lnTo>
                  <a:lnTo>
                    <a:pt x="0" y="91312"/>
                  </a:lnTo>
                  <a:lnTo>
                    <a:pt x="0" y="456311"/>
                  </a:lnTo>
                  <a:lnTo>
                    <a:pt x="7171" y="491849"/>
                  </a:lnTo>
                  <a:lnTo>
                    <a:pt x="26728" y="520874"/>
                  </a:lnTo>
                  <a:lnTo>
                    <a:pt x="55737" y="540446"/>
                  </a:lnTo>
                  <a:lnTo>
                    <a:pt x="91262" y="547624"/>
                  </a:lnTo>
                  <a:lnTo>
                    <a:pt x="2742438" y="547624"/>
                  </a:lnTo>
                  <a:lnTo>
                    <a:pt x="2777976" y="540446"/>
                  </a:lnTo>
                  <a:lnTo>
                    <a:pt x="2807001" y="520874"/>
                  </a:lnTo>
                  <a:lnTo>
                    <a:pt x="2826573" y="491849"/>
                  </a:lnTo>
                  <a:lnTo>
                    <a:pt x="2833751" y="456311"/>
                  </a:lnTo>
                  <a:lnTo>
                    <a:pt x="2833751" y="91312"/>
                  </a:lnTo>
                  <a:lnTo>
                    <a:pt x="2826573" y="55774"/>
                  </a:lnTo>
                  <a:lnTo>
                    <a:pt x="2807001" y="26749"/>
                  </a:lnTo>
                  <a:lnTo>
                    <a:pt x="2777976" y="7177"/>
                  </a:lnTo>
                  <a:lnTo>
                    <a:pt x="2742438" y="0"/>
                  </a:lnTo>
                  <a:close/>
                </a:path>
              </a:pathLst>
            </a:custGeom>
            <a:solidFill>
              <a:srgbClr val="2D2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8380" y="916177"/>
              <a:ext cx="2834005" cy="548005"/>
            </a:xfrm>
            <a:custGeom>
              <a:avLst/>
              <a:gdLst/>
              <a:ahLst/>
              <a:cxnLst/>
              <a:rect l="l" t="t" r="r" b="b"/>
              <a:pathLst>
                <a:path w="2834004" h="548005">
                  <a:moveTo>
                    <a:pt x="0" y="91312"/>
                  </a:moveTo>
                  <a:lnTo>
                    <a:pt x="7171" y="55774"/>
                  </a:lnTo>
                  <a:lnTo>
                    <a:pt x="26728" y="26749"/>
                  </a:lnTo>
                  <a:lnTo>
                    <a:pt x="55737" y="7177"/>
                  </a:lnTo>
                  <a:lnTo>
                    <a:pt x="91262" y="0"/>
                  </a:lnTo>
                  <a:lnTo>
                    <a:pt x="2742438" y="0"/>
                  </a:lnTo>
                  <a:lnTo>
                    <a:pt x="2777976" y="7177"/>
                  </a:lnTo>
                  <a:lnTo>
                    <a:pt x="2807001" y="26749"/>
                  </a:lnTo>
                  <a:lnTo>
                    <a:pt x="2826573" y="55774"/>
                  </a:lnTo>
                  <a:lnTo>
                    <a:pt x="2833751" y="91312"/>
                  </a:lnTo>
                  <a:lnTo>
                    <a:pt x="2833751" y="456311"/>
                  </a:lnTo>
                  <a:lnTo>
                    <a:pt x="2826573" y="491849"/>
                  </a:lnTo>
                  <a:lnTo>
                    <a:pt x="2807001" y="520874"/>
                  </a:lnTo>
                  <a:lnTo>
                    <a:pt x="2777976" y="540446"/>
                  </a:lnTo>
                  <a:lnTo>
                    <a:pt x="2742438" y="547624"/>
                  </a:lnTo>
                  <a:lnTo>
                    <a:pt x="91262" y="547624"/>
                  </a:lnTo>
                  <a:lnTo>
                    <a:pt x="55737" y="540446"/>
                  </a:lnTo>
                  <a:lnTo>
                    <a:pt x="26728" y="520874"/>
                  </a:lnTo>
                  <a:lnTo>
                    <a:pt x="7171" y="491849"/>
                  </a:lnTo>
                  <a:lnTo>
                    <a:pt x="0" y="456311"/>
                  </a:lnTo>
                  <a:lnTo>
                    <a:pt x="0" y="91312"/>
                  </a:lnTo>
                  <a:close/>
                </a:path>
              </a:pathLst>
            </a:custGeom>
            <a:ln w="6350">
              <a:solidFill>
                <a:srgbClr val="F1F1F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75436" y="926084"/>
            <a:ext cx="17799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r>
              <a:rPr sz="16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Technical Challenges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8380" y="1463802"/>
            <a:ext cx="2819400" cy="4949825"/>
          </a:xfrm>
          <a:custGeom>
            <a:avLst/>
            <a:gdLst/>
            <a:ahLst/>
            <a:cxnLst/>
            <a:rect l="l" t="t" r="r" b="b"/>
            <a:pathLst>
              <a:path w="2819400" h="4949825">
                <a:moveTo>
                  <a:pt x="2620010" y="0"/>
                </a:moveTo>
                <a:lnTo>
                  <a:pt x="198932" y="0"/>
                </a:lnTo>
                <a:lnTo>
                  <a:pt x="153319" y="5251"/>
                </a:lnTo>
                <a:lnTo>
                  <a:pt x="111447" y="20211"/>
                </a:lnTo>
                <a:lnTo>
                  <a:pt x="74510" y="43687"/>
                </a:lnTo>
                <a:lnTo>
                  <a:pt x="43703" y="74484"/>
                </a:lnTo>
                <a:lnTo>
                  <a:pt x="20219" y="111411"/>
                </a:lnTo>
                <a:lnTo>
                  <a:pt x="5253" y="153275"/>
                </a:lnTo>
                <a:lnTo>
                  <a:pt x="0" y="198882"/>
                </a:lnTo>
                <a:lnTo>
                  <a:pt x="0" y="4750765"/>
                </a:lnTo>
                <a:lnTo>
                  <a:pt x="5253" y="4796378"/>
                </a:lnTo>
                <a:lnTo>
                  <a:pt x="20219" y="4838250"/>
                </a:lnTo>
                <a:lnTo>
                  <a:pt x="43703" y="4875187"/>
                </a:lnTo>
                <a:lnTo>
                  <a:pt x="74510" y="4905994"/>
                </a:lnTo>
                <a:lnTo>
                  <a:pt x="111447" y="4929478"/>
                </a:lnTo>
                <a:lnTo>
                  <a:pt x="153319" y="4944444"/>
                </a:lnTo>
                <a:lnTo>
                  <a:pt x="198932" y="4949698"/>
                </a:lnTo>
                <a:lnTo>
                  <a:pt x="2620010" y="4949698"/>
                </a:lnTo>
                <a:lnTo>
                  <a:pt x="2665616" y="4944444"/>
                </a:lnTo>
                <a:lnTo>
                  <a:pt x="2707480" y="4929478"/>
                </a:lnTo>
                <a:lnTo>
                  <a:pt x="2744407" y="4905994"/>
                </a:lnTo>
                <a:lnTo>
                  <a:pt x="2775204" y="4875187"/>
                </a:lnTo>
                <a:lnTo>
                  <a:pt x="2798680" y="4838250"/>
                </a:lnTo>
                <a:lnTo>
                  <a:pt x="2813640" y="4796378"/>
                </a:lnTo>
                <a:lnTo>
                  <a:pt x="2818892" y="4750765"/>
                </a:lnTo>
                <a:lnTo>
                  <a:pt x="2818892" y="198882"/>
                </a:lnTo>
                <a:lnTo>
                  <a:pt x="2813640" y="153275"/>
                </a:lnTo>
                <a:lnTo>
                  <a:pt x="2798680" y="111411"/>
                </a:lnTo>
                <a:lnTo>
                  <a:pt x="2775204" y="74484"/>
                </a:lnTo>
                <a:lnTo>
                  <a:pt x="2744407" y="43687"/>
                </a:lnTo>
                <a:lnTo>
                  <a:pt x="2707480" y="20211"/>
                </a:lnTo>
                <a:lnTo>
                  <a:pt x="2665616" y="5251"/>
                </a:lnTo>
                <a:lnTo>
                  <a:pt x="26200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0760" y="1547876"/>
            <a:ext cx="2136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Plants</a:t>
            </a:r>
            <a:r>
              <a:rPr sz="1500" spc="5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Design</a:t>
            </a:r>
            <a:r>
              <a:rPr sz="1500" spc="3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Parameter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0760" y="2005076"/>
            <a:ext cx="2187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25805" algn="l"/>
                <a:tab pos="1926589" algn="l"/>
              </a:tabLst>
            </a:pPr>
            <a:r>
              <a:rPr sz="1500" spc="-20" dirty="0">
                <a:solidFill>
                  <a:srgbClr val="2D2D38"/>
                </a:solidFill>
                <a:latin typeface="Tahoma"/>
                <a:cs typeface="Tahoma"/>
              </a:rPr>
              <a:t>Land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availability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D2D38"/>
                </a:solidFill>
                <a:latin typeface="Tahoma"/>
                <a:cs typeface="Tahoma"/>
              </a:rPr>
              <a:t>for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tertiary</a:t>
            </a:r>
            <a:r>
              <a:rPr sz="1500" spc="204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treatment</a:t>
            </a:r>
            <a:r>
              <a:rPr sz="1500" spc="229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2D2D38"/>
                </a:solidFill>
                <a:latin typeface="Tahoma"/>
                <a:cs typeface="Tahoma"/>
              </a:rPr>
              <a:t>plant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760" y="2698191"/>
            <a:ext cx="17322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Geographic</a:t>
            </a:r>
            <a:r>
              <a:rPr sz="1500" spc="8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location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0760" y="3239770"/>
            <a:ext cx="10318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Topography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0760" y="3780790"/>
            <a:ext cx="1403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1A1A23"/>
                </a:solidFill>
                <a:latin typeface="Tahoma"/>
                <a:cs typeface="Tahoma"/>
              </a:rPr>
              <a:t>ROW</a:t>
            </a:r>
            <a:r>
              <a:rPr sz="1500" spc="-8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availability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0760" y="4355719"/>
            <a:ext cx="2189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Integration</a:t>
            </a:r>
            <a:r>
              <a:rPr sz="1500" spc="50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challenges</a:t>
            </a:r>
            <a:r>
              <a:rPr sz="1500" spc="4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500" spc="-65" dirty="0">
                <a:solidFill>
                  <a:srgbClr val="2D2D38"/>
                </a:solidFill>
                <a:latin typeface="Tahoma"/>
                <a:cs typeface="Tahoma"/>
              </a:rPr>
              <a:t>–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risk</a:t>
            </a:r>
            <a:r>
              <a:rPr sz="1500" spc="1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r>
              <a:rPr sz="1500" spc="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downtime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58615" y="925702"/>
            <a:ext cx="3872865" cy="554355"/>
            <a:chOff x="3658615" y="925702"/>
            <a:chExt cx="3872865" cy="554355"/>
          </a:xfrm>
        </p:grpSpPr>
        <p:sp>
          <p:nvSpPr>
            <p:cNvPr id="18" name="object 18"/>
            <p:cNvSpPr/>
            <p:nvPr/>
          </p:nvSpPr>
          <p:spPr>
            <a:xfrm>
              <a:off x="3661790" y="928877"/>
              <a:ext cx="3866515" cy="548005"/>
            </a:xfrm>
            <a:custGeom>
              <a:avLst/>
              <a:gdLst/>
              <a:ahLst/>
              <a:cxnLst/>
              <a:rect l="l" t="t" r="r" b="b"/>
              <a:pathLst>
                <a:path w="3866515" h="548005">
                  <a:moveTo>
                    <a:pt x="3774820" y="0"/>
                  </a:moveTo>
                  <a:lnTo>
                    <a:pt x="91312" y="0"/>
                  </a:lnTo>
                  <a:lnTo>
                    <a:pt x="55774" y="7177"/>
                  </a:lnTo>
                  <a:lnTo>
                    <a:pt x="26749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456311"/>
                  </a:lnTo>
                  <a:lnTo>
                    <a:pt x="7177" y="491849"/>
                  </a:lnTo>
                  <a:lnTo>
                    <a:pt x="26749" y="520874"/>
                  </a:lnTo>
                  <a:lnTo>
                    <a:pt x="55774" y="540446"/>
                  </a:lnTo>
                  <a:lnTo>
                    <a:pt x="91312" y="547624"/>
                  </a:lnTo>
                  <a:lnTo>
                    <a:pt x="3774820" y="547624"/>
                  </a:lnTo>
                  <a:lnTo>
                    <a:pt x="3810359" y="540446"/>
                  </a:lnTo>
                  <a:lnTo>
                    <a:pt x="3839384" y="520874"/>
                  </a:lnTo>
                  <a:lnTo>
                    <a:pt x="3858956" y="491849"/>
                  </a:lnTo>
                  <a:lnTo>
                    <a:pt x="3866134" y="456311"/>
                  </a:lnTo>
                  <a:lnTo>
                    <a:pt x="3866134" y="91312"/>
                  </a:lnTo>
                  <a:lnTo>
                    <a:pt x="3858956" y="55774"/>
                  </a:lnTo>
                  <a:lnTo>
                    <a:pt x="3839384" y="26749"/>
                  </a:lnTo>
                  <a:lnTo>
                    <a:pt x="3810359" y="7177"/>
                  </a:lnTo>
                  <a:lnTo>
                    <a:pt x="3774820" y="0"/>
                  </a:lnTo>
                  <a:close/>
                </a:path>
              </a:pathLst>
            </a:custGeom>
            <a:solidFill>
              <a:srgbClr val="2D2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1790" y="928877"/>
              <a:ext cx="3866515" cy="548005"/>
            </a:xfrm>
            <a:custGeom>
              <a:avLst/>
              <a:gdLst/>
              <a:ahLst/>
              <a:cxnLst/>
              <a:rect l="l" t="t" r="r" b="b"/>
              <a:pathLst>
                <a:path w="3866515" h="548005">
                  <a:moveTo>
                    <a:pt x="0" y="91312"/>
                  </a:moveTo>
                  <a:lnTo>
                    <a:pt x="7177" y="55774"/>
                  </a:lnTo>
                  <a:lnTo>
                    <a:pt x="26749" y="26749"/>
                  </a:lnTo>
                  <a:lnTo>
                    <a:pt x="55774" y="7177"/>
                  </a:lnTo>
                  <a:lnTo>
                    <a:pt x="91312" y="0"/>
                  </a:lnTo>
                  <a:lnTo>
                    <a:pt x="3774820" y="0"/>
                  </a:lnTo>
                  <a:lnTo>
                    <a:pt x="3810359" y="7177"/>
                  </a:lnTo>
                  <a:lnTo>
                    <a:pt x="3839384" y="26749"/>
                  </a:lnTo>
                  <a:lnTo>
                    <a:pt x="3858956" y="55774"/>
                  </a:lnTo>
                  <a:lnTo>
                    <a:pt x="3866134" y="91312"/>
                  </a:lnTo>
                  <a:lnTo>
                    <a:pt x="3866134" y="456311"/>
                  </a:lnTo>
                  <a:lnTo>
                    <a:pt x="3858956" y="491849"/>
                  </a:lnTo>
                  <a:lnTo>
                    <a:pt x="3839384" y="520874"/>
                  </a:lnTo>
                  <a:lnTo>
                    <a:pt x="3810359" y="540446"/>
                  </a:lnTo>
                  <a:lnTo>
                    <a:pt x="3774820" y="547624"/>
                  </a:lnTo>
                  <a:lnTo>
                    <a:pt x="91312" y="547624"/>
                  </a:lnTo>
                  <a:lnTo>
                    <a:pt x="55774" y="540446"/>
                  </a:lnTo>
                  <a:lnTo>
                    <a:pt x="26749" y="520874"/>
                  </a:lnTo>
                  <a:lnTo>
                    <a:pt x="7177" y="491849"/>
                  </a:lnTo>
                  <a:lnTo>
                    <a:pt x="0" y="456311"/>
                  </a:lnTo>
                  <a:lnTo>
                    <a:pt x="0" y="91312"/>
                  </a:lnTo>
                  <a:close/>
                </a:path>
              </a:pathLst>
            </a:custGeom>
            <a:ln w="6349">
              <a:solidFill>
                <a:srgbClr val="F1F1F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29480" y="938911"/>
            <a:ext cx="29317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Inadequate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Capacity: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Quantity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844408" y="913002"/>
            <a:ext cx="3628390" cy="554355"/>
            <a:chOff x="7844408" y="913002"/>
            <a:chExt cx="3628390" cy="554355"/>
          </a:xfrm>
        </p:grpSpPr>
        <p:sp>
          <p:nvSpPr>
            <p:cNvPr id="22" name="object 22"/>
            <p:cNvSpPr/>
            <p:nvPr/>
          </p:nvSpPr>
          <p:spPr>
            <a:xfrm>
              <a:off x="7847583" y="916177"/>
              <a:ext cx="3622040" cy="548005"/>
            </a:xfrm>
            <a:custGeom>
              <a:avLst/>
              <a:gdLst/>
              <a:ahLst/>
              <a:cxnLst/>
              <a:rect l="l" t="t" r="r" b="b"/>
              <a:pathLst>
                <a:path w="3622040" h="548005">
                  <a:moveTo>
                    <a:pt x="3530473" y="0"/>
                  </a:moveTo>
                  <a:lnTo>
                    <a:pt x="91313" y="0"/>
                  </a:lnTo>
                  <a:lnTo>
                    <a:pt x="55774" y="7177"/>
                  </a:lnTo>
                  <a:lnTo>
                    <a:pt x="26749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456311"/>
                  </a:lnTo>
                  <a:lnTo>
                    <a:pt x="7177" y="491849"/>
                  </a:lnTo>
                  <a:lnTo>
                    <a:pt x="26749" y="520874"/>
                  </a:lnTo>
                  <a:lnTo>
                    <a:pt x="55774" y="540446"/>
                  </a:lnTo>
                  <a:lnTo>
                    <a:pt x="91313" y="547624"/>
                  </a:lnTo>
                  <a:lnTo>
                    <a:pt x="3530473" y="547624"/>
                  </a:lnTo>
                  <a:lnTo>
                    <a:pt x="3566011" y="540446"/>
                  </a:lnTo>
                  <a:lnTo>
                    <a:pt x="3595036" y="520874"/>
                  </a:lnTo>
                  <a:lnTo>
                    <a:pt x="3614608" y="491849"/>
                  </a:lnTo>
                  <a:lnTo>
                    <a:pt x="3621786" y="456311"/>
                  </a:lnTo>
                  <a:lnTo>
                    <a:pt x="3621786" y="91312"/>
                  </a:lnTo>
                  <a:lnTo>
                    <a:pt x="3614608" y="55774"/>
                  </a:lnTo>
                  <a:lnTo>
                    <a:pt x="3595036" y="26749"/>
                  </a:lnTo>
                  <a:lnTo>
                    <a:pt x="3566011" y="7177"/>
                  </a:lnTo>
                  <a:lnTo>
                    <a:pt x="3530473" y="0"/>
                  </a:lnTo>
                  <a:close/>
                </a:path>
              </a:pathLst>
            </a:custGeom>
            <a:solidFill>
              <a:srgbClr val="2D2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47583" y="916177"/>
              <a:ext cx="3622040" cy="548005"/>
            </a:xfrm>
            <a:custGeom>
              <a:avLst/>
              <a:gdLst/>
              <a:ahLst/>
              <a:cxnLst/>
              <a:rect l="l" t="t" r="r" b="b"/>
              <a:pathLst>
                <a:path w="3622040" h="548005">
                  <a:moveTo>
                    <a:pt x="0" y="91312"/>
                  </a:moveTo>
                  <a:lnTo>
                    <a:pt x="7177" y="55774"/>
                  </a:lnTo>
                  <a:lnTo>
                    <a:pt x="26749" y="26749"/>
                  </a:lnTo>
                  <a:lnTo>
                    <a:pt x="55774" y="7177"/>
                  </a:lnTo>
                  <a:lnTo>
                    <a:pt x="91313" y="0"/>
                  </a:lnTo>
                  <a:lnTo>
                    <a:pt x="3530473" y="0"/>
                  </a:lnTo>
                  <a:lnTo>
                    <a:pt x="3566011" y="7177"/>
                  </a:lnTo>
                  <a:lnTo>
                    <a:pt x="3595036" y="26749"/>
                  </a:lnTo>
                  <a:lnTo>
                    <a:pt x="3614608" y="55774"/>
                  </a:lnTo>
                  <a:lnTo>
                    <a:pt x="3621786" y="91312"/>
                  </a:lnTo>
                  <a:lnTo>
                    <a:pt x="3621786" y="456311"/>
                  </a:lnTo>
                  <a:lnTo>
                    <a:pt x="3614608" y="491849"/>
                  </a:lnTo>
                  <a:lnTo>
                    <a:pt x="3595036" y="520874"/>
                  </a:lnTo>
                  <a:lnTo>
                    <a:pt x="3566011" y="540446"/>
                  </a:lnTo>
                  <a:lnTo>
                    <a:pt x="3530473" y="547624"/>
                  </a:lnTo>
                  <a:lnTo>
                    <a:pt x="91313" y="547624"/>
                  </a:lnTo>
                  <a:lnTo>
                    <a:pt x="55774" y="540446"/>
                  </a:lnTo>
                  <a:lnTo>
                    <a:pt x="26749" y="520874"/>
                  </a:lnTo>
                  <a:lnTo>
                    <a:pt x="7177" y="491849"/>
                  </a:lnTo>
                  <a:lnTo>
                    <a:pt x="0" y="456311"/>
                  </a:lnTo>
                  <a:lnTo>
                    <a:pt x="0" y="91312"/>
                  </a:lnTo>
                  <a:close/>
                </a:path>
              </a:pathLst>
            </a:custGeom>
            <a:ln w="6350">
              <a:solidFill>
                <a:srgbClr val="F1F1F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04046" y="1048004"/>
            <a:ext cx="198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Financial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Limitations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69665" y="1507489"/>
            <a:ext cx="3866515" cy="2022475"/>
          </a:xfrm>
          <a:custGeom>
            <a:avLst/>
            <a:gdLst/>
            <a:ahLst/>
            <a:cxnLst/>
            <a:rect l="l" t="t" r="r" b="b"/>
            <a:pathLst>
              <a:path w="3866515" h="2022475">
                <a:moveTo>
                  <a:pt x="3723386" y="0"/>
                </a:moveTo>
                <a:lnTo>
                  <a:pt x="142621" y="0"/>
                </a:lnTo>
                <a:lnTo>
                  <a:pt x="97552" y="7274"/>
                </a:lnTo>
                <a:lnTo>
                  <a:pt x="58402" y="27533"/>
                </a:lnTo>
                <a:lnTo>
                  <a:pt x="27525" y="58430"/>
                </a:lnTo>
                <a:lnTo>
                  <a:pt x="7273" y="97617"/>
                </a:lnTo>
                <a:lnTo>
                  <a:pt x="0" y="142748"/>
                </a:lnTo>
                <a:lnTo>
                  <a:pt x="0" y="1879473"/>
                </a:lnTo>
                <a:lnTo>
                  <a:pt x="7273" y="1924541"/>
                </a:lnTo>
                <a:lnTo>
                  <a:pt x="27525" y="1963691"/>
                </a:lnTo>
                <a:lnTo>
                  <a:pt x="58402" y="1994568"/>
                </a:lnTo>
                <a:lnTo>
                  <a:pt x="97552" y="2014820"/>
                </a:lnTo>
                <a:lnTo>
                  <a:pt x="142621" y="2022094"/>
                </a:lnTo>
                <a:lnTo>
                  <a:pt x="3723386" y="2022094"/>
                </a:lnTo>
                <a:lnTo>
                  <a:pt x="3768516" y="2014820"/>
                </a:lnTo>
                <a:lnTo>
                  <a:pt x="3807703" y="1994568"/>
                </a:lnTo>
                <a:lnTo>
                  <a:pt x="3838600" y="1963691"/>
                </a:lnTo>
                <a:lnTo>
                  <a:pt x="3858859" y="1924541"/>
                </a:lnTo>
                <a:lnTo>
                  <a:pt x="3866134" y="1879473"/>
                </a:lnTo>
                <a:lnTo>
                  <a:pt x="3866134" y="142748"/>
                </a:lnTo>
                <a:lnTo>
                  <a:pt x="3858859" y="97617"/>
                </a:lnTo>
                <a:lnTo>
                  <a:pt x="3838600" y="58430"/>
                </a:lnTo>
                <a:lnTo>
                  <a:pt x="3807703" y="27533"/>
                </a:lnTo>
                <a:lnTo>
                  <a:pt x="3768516" y="7274"/>
                </a:lnTo>
                <a:lnTo>
                  <a:pt x="37233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30065" y="1575053"/>
            <a:ext cx="2821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2D2D38"/>
                </a:solidFill>
                <a:latin typeface="Tahoma"/>
                <a:cs typeface="Tahoma"/>
              </a:rPr>
              <a:t>Indian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 STPs</a:t>
            </a:r>
            <a:r>
              <a:rPr sz="1500" spc="2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suffer</a:t>
            </a:r>
            <a:r>
              <a:rPr sz="1500" spc="2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2D2D38"/>
                </a:solidFill>
                <a:latin typeface="Tahoma"/>
                <a:cs typeface="Tahoma"/>
              </a:rPr>
              <a:t>from:</a:t>
            </a:r>
            <a:endParaRPr sz="1500">
              <a:latin typeface="Tahoma"/>
              <a:cs typeface="Tahoma"/>
            </a:endParaRPr>
          </a:p>
          <a:p>
            <a:pPr marL="194310" indent="-8382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Highly</a:t>
            </a:r>
            <a:r>
              <a:rPr sz="1500" spc="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variable</a:t>
            </a:r>
            <a:r>
              <a:rPr sz="1500" spc="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influent</a:t>
            </a:r>
            <a:r>
              <a:rPr sz="1500" spc="11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quality</a:t>
            </a:r>
            <a:endParaRPr sz="1500">
              <a:latin typeface="Tahoma"/>
              <a:cs typeface="Tahoma"/>
            </a:endParaRPr>
          </a:p>
          <a:p>
            <a:pPr marL="194945" indent="-8445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Power</a:t>
            </a:r>
            <a:r>
              <a:rPr sz="1500" spc="2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outages</a:t>
            </a:r>
            <a:endParaRPr sz="1500">
              <a:latin typeface="Tahoma"/>
              <a:cs typeface="Tahoma"/>
            </a:endParaRPr>
          </a:p>
          <a:p>
            <a:pPr marL="194945" indent="-8445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Seasonal</a:t>
            </a:r>
            <a:r>
              <a:rPr sz="1500" spc="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hydraulic</a:t>
            </a:r>
            <a:r>
              <a:rPr sz="1500" spc="6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failure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0065" y="2718308"/>
            <a:ext cx="3086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Contracts</a:t>
            </a:r>
            <a:r>
              <a:rPr sz="1500" spc="28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rarely</a:t>
            </a:r>
            <a:r>
              <a:rPr sz="1500" spc="33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guarantee</a:t>
            </a:r>
            <a:r>
              <a:rPr sz="1500" spc="33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quality,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reliability,</a:t>
            </a:r>
            <a:r>
              <a:rPr sz="1500" spc="7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2D2D38"/>
                </a:solidFill>
                <a:latin typeface="Tahoma"/>
                <a:cs typeface="Tahoma"/>
              </a:rPr>
              <a:t>or</a:t>
            </a:r>
            <a:r>
              <a:rPr sz="1500" spc="7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liability</a:t>
            </a:r>
            <a:r>
              <a:rPr sz="1500" spc="9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coverage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51250" y="3664584"/>
            <a:ext cx="3872865" cy="554355"/>
            <a:chOff x="3651250" y="3664584"/>
            <a:chExt cx="3872865" cy="554355"/>
          </a:xfrm>
        </p:grpSpPr>
        <p:sp>
          <p:nvSpPr>
            <p:cNvPr id="29" name="object 29"/>
            <p:cNvSpPr/>
            <p:nvPr/>
          </p:nvSpPr>
          <p:spPr>
            <a:xfrm>
              <a:off x="3654425" y="3667759"/>
              <a:ext cx="3866515" cy="548005"/>
            </a:xfrm>
            <a:custGeom>
              <a:avLst/>
              <a:gdLst/>
              <a:ahLst/>
              <a:cxnLst/>
              <a:rect l="l" t="t" r="r" b="b"/>
              <a:pathLst>
                <a:path w="3866515" h="548004">
                  <a:moveTo>
                    <a:pt x="3774821" y="0"/>
                  </a:moveTo>
                  <a:lnTo>
                    <a:pt x="91186" y="0"/>
                  </a:lnTo>
                  <a:lnTo>
                    <a:pt x="55721" y="7177"/>
                  </a:lnTo>
                  <a:lnTo>
                    <a:pt x="26733" y="26749"/>
                  </a:lnTo>
                  <a:lnTo>
                    <a:pt x="7175" y="55774"/>
                  </a:lnTo>
                  <a:lnTo>
                    <a:pt x="0" y="91312"/>
                  </a:lnTo>
                  <a:lnTo>
                    <a:pt x="0" y="456310"/>
                  </a:lnTo>
                  <a:lnTo>
                    <a:pt x="7175" y="491829"/>
                  </a:lnTo>
                  <a:lnTo>
                    <a:pt x="26733" y="520811"/>
                  </a:lnTo>
                  <a:lnTo>
                    <a:pt x="55721" y="540339"/>
                  </a:lnTo>
                  <a:lnTo>
                    <a:pt x="91186" y="547496"/>
                  </a:lnTo>
                  <a:lnTo>
                    <a:pt x="3774821" y="547496"/>
                  </a:lnTo>
                  <a:lnTo>
                    <a:pt x="3810359" y="540339"/>
                  </a:lnTo>
                  <a:lnTo>
                    <a:pt x="3839384" y="520811"/>
                  </a:lnTo>
                  <a:lnTo>
                    <a:pt x="3858956" y="491829"/>
                  </a:lnTo>
                  <a:lnTo>
                    <a:pt x="3866133" y="456310"/>
                  </a:lnTo>
                  <a:lnTo>
                    <a:pt x="3866133" y="91312"/>
                  </a:lnTo>
                  <a:lnTo>
                    <a:pt x="3858956" y="55774"/>
                  </a:lnTo>
                  <a:lnTo>
                    <a:pt x="3839384" y="26749"/>
                  </a:lnTo>
                  <a:lnTo>
                    <a:pt x="3810359" y="7177"/>
                  </a:lnTo>
                  <a:lnTo>
                    <a:pt x="3774821" y="0"/>
                  </a:lnTo>
                  <a:close/>
                </a:path>
              </a:pathLst>
            </a:custGeom>
            <a:solidFill>
              <a:srgbClr val="2D2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54425" y="3667759"/>
              <a:ext cx="3866515" cy="548005"/>
            </a:xfrm>
            <a:custGeom>
              <a:avLst/>
              <a:gdLst/>
              <a:ahLst/>
              <a:cxnLst/>
              <a:rect l="l" t="t" r="r" b="b"/>
              <a:pathLst>
                <a:path w="3866515" h="548004">
                  <a:moveTo>
                    <a:pt x="0" y="91312"/>
                  </a:moveTo>
                  <a:lnTo>
                    <a:pt x="7175" y="55774"/>
                  </a:lnTo>
                  <a:lnTo>
                    <a:pt x="26733" y="26749"/>
                  </a:lnTo>
                  <a:lnTo>
                    <a:pt x="55721" y="7177"/>
                  </a:lnTo>
                  <a:lnTo>
                    <a:pt x="91186" y="0"/>
                  </a:lnTo>
                  <a:lnTo>
                    <a:pt x="3774821" y="0"/>
                  </a:lnTo>
                  <a:lnTo>
                    <a:pt x="3810359" y="7177"/>
                  </a:lnTo>
                  <a:lnTo>
                    <a:pt x="3839384" y="26749"/>
                  </a:lnTo>
                  <a:lnTo>
                    <a:pt x="3858956" y="55774"/>
                  </a:lnTo>
                  <a:lnTo>
                    <a:pt x="3866133" y="91312"/>
                  </a:lnTo>
                  <a:lnTo>
                    <a:pt x="3866133" y="456310"/>
                  </a:lnTo>
                  <a:lnTo>
                    <a:pt x="3858956" y="491829"/>
                  </a:lnTo>
                  <a:lnTo>
                    <a:pt x="3839384" y="520811"/>
                  </a:lnTo>
                  <a:lnTo>
                    <a:pt x="3810359" y="540339"/>
                  </a:lnTo>
                  <a:lnTo>
                    <a:pt x="3774821" y="547496"/>
                  </a:lnTo>
                  <a:lnTo>
                    <a:pt x="91186" y="547496"/>
                  </a:lnTo>
                  <a:lnTo>
                    <a:pt x="55721" y="540339"/>
                  </a:lnTo>
                  <a:lnTo>
                    <a:pt x="26733" y="520811"/>
                  </a:lnTo>
                  <a:lnTo>
                    <a:pt x="7175" y="491829"/>
                  </a:lnTo>
                  <a:lnTo>
                    <a:pt x="0" y="456310"/>
                  </a:lnTo>
                  <a:lnTo>
                    <a:pt x="0" y="91312"/>
                  </a:lnTo>
                  <a:close/>
                </a:path>
              </a:pathLst>
            </a:custGeom>
            <a:ln w="6350">
              <a:solidFill>
                <a:srgbClr val="F1F1F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10253" y="3800094"/>
            <a:ext cx="2418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Regulatory</a:t>
            </a:r>
            <a:r>
              <a:rPr sz="1600" spc="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Shortcomings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88334" y="4239005"/>
            <a:ext cx="3839845" cy="2174875"/>
          </a:xfrm>
          <a:custGeom>
            <a:avLst/>
            <a:gdLst/>
            <a:ahLst/>
            <a:cxnLst/>
            <a:rect l="l" t="t" r="r" b="b"/>
            <a:pathLst>
              <a:path w="3839845" h="2174875">
                <a:moveTo>
                  <a:pt x="3686047" y="0"/>
                </a:moveTo>
                <a:lnTo>
                  <a:pt x="153415" y="0"/>
                </a:lnTo>
                <a:lnTo>
                  <a:pt x="104932" y="7823"/>
                </a:lnTo>
                <a:lnTo>
                  <a:pt x="62819" y="29606"/>
                </a:lnTo>
                <a:lnTo>
                  <a:pt x="29606" y="62819"/>
                </a:lnTo>
                <a:lnTo>
                  <a:pt x="7823" y="104932"/>
                </a:lnTo>
                <a:lnTo>
                  <a:pt x="0" y="153416"/>
                </a:lnTo>
                <a:lnTo>
                  <a:pt x="0" y="2021039"/>
                </a:lnTo>
                <a:lnTo>
                  <a:pt x="7823" y="2069542"/>
                </a:lnTo>
                <a:lnTo>
                  <a:pt x="29606" y="2111666"/>
                </a:lnTo>
                <a:lnTo>
                  <a:pt x="62819" y="2144885"/>
                </a:lnTo>
                <a:lnTo>
                  <a:pt x="104932" y="2166670"/>
                </a:lnTo>
                <a:lnTo>
                  <a:pt x="153415" y="2174494"/>
                </a:lnTo>
                <a:lnTo>
                  <a:pt x="3686047" y="2174494"/>
                </a:lnTo>
                <a:lnTo>
                  <a:pt x="3734593" y="2166670"/>
                </a:lnTo>
                <a:lnTo>
                  <a:pt x="3776744" y="2144885"/>
                </a:lnTo>
                <a:lnTo>
                  <a:pt x="3809976" y="2111666"/>
                </a:lnTo>
                <a:lnTo>
                  <a:pt x="3831766" y="2069542"/>
                </a:lnTo>
                <a:lnTo>
                  <a:pt x="3839591" y="2021039"/>
                </a:lnTo>
                <a:lnTo>
                  <a:pt x="3839591" y="153416"/>
                </a:lnTo>
                <a:lnTo>
                  <a:pt x="3831766" y="104932"/>
                </a:lnTo>
                <a:lnTo>
                  <a:pt x="3809976" y="62819"/>
                </a:lnTo>
                <a:lnTo>
                  <a:pt x="3776744" y="29606"/>
                </a:lnTo>
                <a:lnTo>
                  <a:pt x="3734593" y="7823"/>
                </a:lnTo>
                <a:lnTo>
                  <a:pt x="368604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29046" y="4310253"/>
            <a:ext cx="8845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targeted mandated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76033" y="4310253"/>
            <a:ext cx="528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policy reuse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48988" y="4310253"/>
            <a:ext cx="12896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38225" algn="l"/>
                <a:tab pos="1090295" algn="l"/>
              </a:tabLst>
            </a:pP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Absence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500" spc="-25" dirty="0">
                <a:solidFill>
                  <a:srgbClr val="2D2D38"/>
                </a:solidFill>
                <a:latin typeface="Tahoma"/>
                <a:cs typeface="Tahoma"/>
              </a:rPr>
              <a:t>of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incentives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		</a:t>
            </a:r>
            <a:r>
              <a:rPr sz="1500" spc="25" dirty="0">
                <a:solidFill>
                  <a:srgbClr val="2D2D38"/>
                </a:solidFill>
                <a:latin typeface="Tahoma"/>
                <a:cs typeface="Tahoma"/>
              </a:rPr>
              <a:t>or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obligations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48988" y="5224348"/>
            <a:ext cx="30530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4385" algn="l"/>
                <a:tab pos="1533525" algn="l"/>
                <a:tab pos="2338070" algn="l"/>
              </a:tabLst>
            </a:pP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Limited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project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viability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	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because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48988" y="5453583"/>
            <a:ext cx="3052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solidFill>
                  <a:srgbClr val="2D2D38"/>
                </a:solidFill>
                <a:latin typeface="Tahoma"/>
                <a:cs typeface="Tahoma"/>
              </a:rPr>
              <a:t>TPP</a:t>
            </a:r>
            <a:r>
              <a:rPr sz="1500" spc="20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is</a:t>
            </a:r>
            <a:r>
              <a:rPr sz="1500" spc="1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governed</a:t>
            </a:r>
            <a:r>
              <a:rPr sz="1500" spc="18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by</a:t>
            </a:r>
            <a:r>
              <a:rPr sz="1500" spc="19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Section</a:t>
            </a:r>
            <a:r>
              <a:rPr sz="1500" b="1" spc="22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63</a:t>
            </a:r>
            <a:r>
              <a:rPr sz="1500" b="1" spc="21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2D2D38"/>
                </a:solidFill>
                <a:latin typeface="Tahoma"/>
                <a:cs typeface="Tahoma"/>
              </a:rPr>
              <a:t>of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48988" y="5682183"/>
            <a:ext cx="30556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the</a:t>
            </a:r>
            <a:r>
              <a:rPr sz="1500" spc="45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Electricity</a:t>
            </a:r>
            <a:r>
              <a:rPr sz="1500" b="1" spc="480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Act,</a:t>
            </a:r>
            <a:r>
              <a:rPr sz="1500" b="1" spc="465" dirty="0">
                <a:solidFill>
                  <a:srgbClr val="2D2D38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2D2D38"/>
                </a:solidFill>
                <a:latin typeface="Trebuchet MS"/>
                <a:cs typeface="Trebuchet MS"/>
              </a:rPr>
              <a:t>2003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,</a:t>
            </a:r>
            <a:r>
              <a:rPr sz="1500" spc="45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2D2D38"/>
                </a:solidFill>
                <a:latin typeface="Tahoma"/>
                <a:cs typeface="Tahoma"/>
              </a:rPr>
              <a:t>which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necessitates</a:t>
            </a:r>
            <a:r>
              <a:rPr sz="1500" spc="31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regulatory</a:t>
            </a:r>
            <a:r>
              <a:rPr sz="1500" spc="325" dirty="0">
                <a:solidFill>
                  <a:srgbClr val="2D2D38"/>
                </a:solidFill>
                <a:latin typeface="Tahoma"/>
                <a:cs typeface="Tahoma"/>
              </a:rPr>
              <a:t> 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approval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for</a:t>
            </a:r>
            <a:r>
              <a:rPr sz="1500" spc="5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any</a:t>
            </a:r>
            <a:r>
              <a:rPr sz="1500" spc="55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2D38"/>
                </a:solidFill>
                <a:latin typeface="Tahoma"/>
                <a:cs typeface="Tahoma"/>
              </a:rPr>
              <a:t>tariff</a:t>
            </a:r>
            <a:r>
              <a:rPr sz="1500" spc="70" dirty="0">
                <a:solidFill>
                  <a:srgbClr val="2D2D38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D2D38"/>
                </a:solidFill>
                <a:latin typeface="Tahoma"/>
                <a:cs typeface="Tahoma"/>
              </a:rPr>
              <a:t>changed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87146" y="858088"/>
            <a:ext cx="3502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73730" algn="l"/>
              </a:tabLst>
            </a:pPr>
            <a:r>
              <a:rPr sz="4000" b="0" spc="229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4000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4000" b="0" spc="229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63771" y="3595497"/>
            <a:ext cx="340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29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65440" y="849629"/>
            <a:ext cx="340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29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47583" y="1476502"/>
            <a:ext cx="3622040" cy="4949825"/>
          </a:xfrm>
          <a:custGeom>
            <a:avLst/>
            <a:gdLst/>
            <a:ahLst/>
            <a:cxnLst/>
            <a:rect l="l" t="t" r="r" b="b"/>
            <a:pathLst>
              <a:path w="3622040" h="4949825">
                <a:moveTo>
                  <a:pt x="3398266" y="0"/>
                </a:moveTo>
                <a:lnTo>
                  <a:pt x="223520" y="0"/>
                </a:lnTo>
                <a:lnTo>
                  <a:pt x="178473" y="4535"/>
                </a:lnTo>
                <a:lnTo>
                  <a:pt x="136517" y="17545"/>
                </a:lnTo>
                <a:lnTo>
                  <a:pt x="98549" y="38134"/>
                </a:lnTo>
                <a:lnTo>
                  <a:pt x="65468" y="65404"/>
                </a:lnTo>
                <a:lnTo>
                  <a:pt x="38174" y="98462"/>
                </a:lnTo>
                <a:lnTo>
                  <a:pt x="17565" y="136409"/>
                </a:lnTo>
                <a:lnTo>
                  <a:pt x="4541" y="178352"/>
                </a:lnTo>
                <a:lnTo>
                  <a:pt x="0" y="223393"/>
                </a:lnTo>
                <a:lnTo>
                  <a:pt x="0" y="4726228"/>
                </a:lnTo>
                <a:lnTo>
                  <a:pt x="4541" y="4771265"/>
                </a:lnTo>
                <a:lnTo>
                  <a:pt x="17565" y="4813213"/>
                </a:lnTo>
                <a:lnTo>
                  <a:pt x="38174" y="4851172"/>
                </a:lnTo>
                <a:lnTo>
                  <a:pt x="65468" y="4884245"/>
                </a:lnTo>
                <a:lnTo>
                  <a:pt x="98549" y="4911532"/>
                </a:lnTo>
                <a:lnTo>
                  <a:pt x="136517" y="4932136"/>
                </a:lnTo>
                <a:lnTo>
                  <a:pt x="178473" y="4945157"/>
                </a:lnTo>
                <a:lnTo>
                  <a:pt x="223520" y="4949698"/>
                </a:lnTo>
                <a:lnTo>
                  <a:pt x="3398266" y="4949698"/>
                </a:lnTo>
                <a:lnTo>
                  <a:pt x="3443312" y="4945157"/>
                </a:lnTo>
                <a:lnTo>
                  <a:pt x="3485268" y="4932136"/>
                </a:lnTo>
                <a:lnTo>
                  <a:pt x="3523236" y="4911532"/>
                </a:lnTo>
                <a:lnTo>
                  <a:pt x="3556317" y="4884245"/>
                </a:lnTo>
                <a:lnTo>
                  <a:pt x="3583611" y="4851172"/>
                </a:lnTo>
                <a:lnTo>
                  <a:pt x="3604220" y="4813213"/>
                </a:lnTo>
                <a:lnTo>
                  <a:pt x="3617244" y="4771265"/>
                </a:lnTo>
                <a:lnTo>
                  <a:pt x="3621786" y="4726228"/>
                </a:lnTo>
                <a:lnTo>
                  <a:pt x="3621786" y="223393"/>
                </a:lnTo>
                <a:lnTo>
                  <a:pt x="3617244" y="178352"/>
                </a:lnTo>
                <a:lnTo>
                  <a:pt x="3604220" y="136409"/>
                </a:lnTo>
                <a:lnTo>
                  <a:pt x="3583611" y="98462"/>
                </a:lnTo>
                <a:lnTo>
                  <a:pt x="3556317" y="65404"/>
                </a:lnTo>
                <a:lnTo>
                  <a:pt x="3523236" y="38134"/>
                </a:lnTo>
                <a:lnTo>
                  <a:pt x="3485268" y="17545"/>
                </a:lnTo>
                <a:lnTo>
                  <a:pt x="3443312" y="4535"/>
                </a:lnTo>
                <a:lnTo>
                  <a:pt x="339826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347964" y="1567688"/>
            <a:ext cx="29775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O&amp;M</a:t>
            </a:r>
            <a:r>
              <a:rPr sz="1500" b="1" spc="475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and</a:t>
            </a:r>
            <a:r>
              <a:rPr sz="1500" b="1" spc="459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lifecycle</a:t>
            </a:r>
            <a:r>
              <a:rPr sz="1500" b="1" spc="475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1A1A23"/>
                </a:solidFill>
                <a:latin typeface="Trebuchet MS"/>
                <a:cs typeface="Trebuchet MS"/>
              </a:rPr>
              <a:t>replacement </a:t>
            </a: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costs:</a:t>
            </a:r>
            <a:r>
              <a:rPr sz="1500" b="1" spc="190" dirty="0">
                <a:solidFill>
                  <a:srgbClr val="1A1A23"/>
                </a:solidFill>
                <a:latin typeface="Trebuchet MS"/>
                <a:cs typeface="Trebuchet MS"/>
              </a:rPr>
              <a:t>  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Membranes,</a:t>
            </a:r>
            <a:r>
              <a:rPr sz="1500" spc="175" dirty="0">
                <a:solidFill>
                  <a:srgbClr val="1A1A23"/>
                </a:solidFill>
                <a:latin typeface="Tahoma"/>
                <a:cs typeface="Tahoma"/>
              </a:rPr>
              <a:t>  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chemicals,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energy</a:t>
            </a:r>
            <a:r>
              <a:rPr sz="1500" spc="30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for</a:t>
            </a:r>
            <a:r>
              <a:rPr sz="1500" spc="30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treatment,</a:t>
            </a:r>
            <a:r>
              <a:rPr sz="1500" spc="31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and</a:t>
            </a:r>
            <a:r>
              <a:rPr sz="1500" spc="30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skilled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O&amp;M</a:t>
            </a:r>
            <a:r>
              <a:rPr sz="1500" spc="270" dirty="0">
                <a:solidFill>
                  <a:srgbClr val="1A1A23"/>
                </a:solidFill>
                <a:latin typeface="Tahoma"/>
                <a:cs typeface="Tahoma"/>
              </a:rPr>
              <a:t>  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inflate</a:t>
            </a:r>
            <a:r>
              <a:rPr sz="1500" spc="275" dirty="0">
                <a:solidFill>
                  <a:srgbClr val="1A1A23"/>
                </a:solidFill>
                <a:latin typeface="Tahoma"/>
                <a:cs typeface="Tahoma"/>
              </a:rPr>
              <a:t>  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total</a:t>
            </a:r>
            <a:r>
              <a:rPr sz="1500" spc="275" dirty="0">
                <a:solidFill>
                  <a:srgbClr val="1A1A23"/>
                </a:solidFill>
                <a:latin typeface="Tahoma"/>
                <a:cs typeface="Tahoma"/>
              </a:rPr>
              <a:t>  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cost</a:t>
            </a:r>
            <a:r>
              <a:rPr sz="1500" spc="270" dirty="0">
                <a:solidFill>
                  <a:srgbClr val="1A1A23"/>
                </a:solidFill>
                <a:latin typeface="Tahoma"/>
                <a:cs typeface="Tahoma"/>
              </a:rPr>
              <a:t>   </a:t>
            </a:r>
            <a:r>
              <a:rPr sz="1500" spc="-25" dirty="0">
                <a:solidFill>
                  <a:srgbClr val="1A1A23"/>
                </a:solidFill>
                <a:latin typeface="Tahoma"/>
                <a:cs typeface="Tahoma"/>
              </a:rPr>
              <a:t>of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ownership.</a:t>
            </a:r>
            <a:r>
              <a:rPr sz="1500" spc="150" dirty="0">
                <a:solidFill>
                  <a:srgbClr val="1A1A23"/>
                </a:solidFill>
                <a:latin typeface="Tahoma"/>
                <a:cs typeface="Tahoma"/>
              </a:rPr>
              <a:t> 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Downtime</a:t>
            </a:r>
            <a:r>
              <a:rPr sz="1500" spc="145" dirty="0">
                <a:solidFill>
                  <a:srgbClr val="1A1A23"/>
                </a:solidFill>
                <a:latin typeface="Tahoma"/>
                <a:cs typeface="Tahoma"/>
              </a:rPr>
              <a:t> 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risks</a:t>
            </a:r>
            <a:r>
              <a:rPr sz="1500" spc="150" dirty="0">
                <a:solidFill>
                  <a:srgbClr val="1A1A23"/>
                </a:solidFill>
                <a:latin typeface="Tahoma"/>
                <a:cs typeface="Tahoma"/>
              </a:rPr>
              <a:t>  </a:t>
            </a:r>
            <a:r>
              <a:rPr sz="1500" spc="-25" dirty="0">
                <a:solidFill>
                  <a:srgbClr val="1A1A23"/>
                </a:solidFill>
                <a:latin typeface="Tahoma"/>
                <a:cs typeface="Tahoma"/>
              </a:rPr>
              <a:t>add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hidden</a:t>
            </a:r>
            <a:r>
              <a:rPr sz="1500" spc="-4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costs.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47964" y="3168141"/>
            <a:ext cx="286321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Energy</a:t>
            </a:r>
            <a:r>
              <a:rPr sz="1500" b="1" spc="-6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1A1A23"/>
                </a:solidFill>
                <a:latin typeface="Trebuchet MS"/>
                <a:cs typeface="Trebuchet MS"/>
              </a:rPr>
              <a:t>intensity</a:t>
            </a:r>
            <a:r>
              <a:rPr sz="1500" b="1" spc="-5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&amp;</a:t>
            </a:r>
            <a:r>
              <a:rPr sz="1500" b="1" spc="-45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1A1A23"/>
                </a:solidFill>
                <a:latin typeface="Trebuchet MS"/>
                <a:cs typeface="Trebuchet MS"/>
              </a:rPr>
              <a:t>power</a:t>
            </a:r>
            <a:r>
              <a:rPr sz="1500" b="1" spc="-7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1A1A23"/>
                </a:solidFill>
                <a:latin typeface="Trebuchet MS"/>
                <a:cs typeface="Trebuchet MS"/>
              </a:rPr>
              <a:t>costs: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Treatment</a:t>
            </a:r>
            <a:r>
              <a:rPr sz="1500" spc="-2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1A1A23"/>
                </a:solidFill>
                <a:latin typeface="Tahoma"/>
                <a:cs typeface="Tahoma"/>
              </a:rPr>
              <a:t>(esp.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desalination/advanced</a:t>
            </a:r>
            <a:r>
              <a:rPr sz="1500" spc="204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1A1A23"/>
                </a:solidFill>
                <a:latin typeface="Tahoma"/>
                <a:cs typeface="Tahoma"/>
              </a:rPr>
              <a:t>RO)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consumes</a:t>
            </a:r>
            <a:r>
              <a:rPr sz="1500" spc="5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significant</a:t>
            </a:r>
            <a:r>
              <a:rPr sz="1500" spc="9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power</a:t>
            </a:r>
            <a:r>
              <a:rPr sz="1500" spc="6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555" dirty="0">
                <a:solidFill>
                  <a:srgbClr val="1A1A23"/>
                </a:solidFill>
                <a:latin typeface="Tahoma"/>
                <a:cs typeface="Tahoma"/>
              </a:rPr>
              <a:t>—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 paradoxically</a:t>
            </a:r>
            <a:r>
              <a:rPr sz="1500" spc="13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increasing</a:t>
            </a:r>
            <a:r>
              <a:rPr sz="1500" spc="16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1A1A23"/>
                </a:solidFill>
                <a:latin typeface="Tahoma"/>
                <a:cs typeface="Tahoma"/>
              </a:rPr>
              <a:t>plant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fuel/energy</a:t>
            </a:r>
            <a:r>
              <a:rPr sz="1500" spc="1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costs</a:t>
            </a:r>
            <a:r>
              <a:rPr sz="1500" spc="2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1A1A23"/>
                </a:solidFill>
                <a:latin typeface="Tahoma"/>
                <a:cs typeface="Tahoma"/>
              </a:rPr>
              <a:t>or</a:t>
            </a:r>
            <a:r>
              <a:rPr sz="1500" spc="3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reducing</a:t>
            </a:r>
            <a:r>
              <a:rPr sz="1500" spc="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1A1A23"/>
                </a:solidFill>
                <a:latin typeface="Tahoma"/>
                <a:cs typeface="Tahoma"/>
              </a:rPr>
              <a:t>net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power</a:t>
            </a:r>
            <a:r>
              <a:rPr sz="1500" spc="-2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sold.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47964" y="4997322"/>
            <a:ext cx="29787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Transaction</a:t>
            </a:r>
            <a:r>
              <a:rPr sz="1500" b="1" spc="204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&amp;</a:t>
            </a:r>
            <a:r>
              <a:rPr sz="1500" b="1" spc="200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1A1A23"/>
                </a:solidFill>
                <a:latin typeface="Trebuchet MS"/>
                <a:cs typeface="Trebuchet MS"/>
              </a:rPr>
              <a:t>Integration</a:t>
            </a:r>
            <a:r>
              <a:rPr sz="1500" b="1" spc="204" dirty="0">
                <a:solidFill>
                  <a:srgbClr val="1A1A23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1A1A23"/>
                </a:solidFill>
                <a:latin typeface="Trebuchet MS"/>
                <a:cs typeface="Trebuchet MS"/>
              </a:rPr>
              <a:t>costs: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Land,</a:t>
            </a:r>
            <a:r>
              <a:rPr sz="1500" spc="295" dirty="0">
                <a:solidFill>
                  <a:srgbClr val="1A1A23"/>
                </a:solidFill>
                <a:latin typeface="Tahoma"/>
                <a:cs typeface="Tahoma"/>
              </a:rPr>
              <a:t> 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permits,</a:t>
            </a:r>
            <a:r>
              <a:rPr sz="1500" spc="315" dirty="0">
                <a:solidFill>
                  <a:srgbClr val="1A1A23"/>
                </a:solidFill>
                <a:latin typeface="Tahoma"/>
                <a:cs typeface="Tahoma"/>
              </a:rPr>
              <a:t> 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interconnection,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and</a:t>
            </a:r>
            <a:r>
              <a:rPr sz="1500" spc="23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time</a:t>
            </a:r>
            <a:r>
              <a:rPr sz="1500" spc="254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overruns</a:t>
            </a:r>
            <a:r>
              <a:rPr sz="1500" spc="25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add</a:t>
            </a:r>
            <a:r>
              <a:rPr sz="1500" spc="23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soft</a:t>
            </a:r>
            <a:r>
              <a:rPr sz="1500" spc="26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1A1A23"/>
                </a:solidFill>
                <a:latin typeface="Tahoma"/>
                <a:cs typeface="Tahoma"/>
              </a:rPr>
              <a:t>costs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often</a:t>
            </a:r>
            <a:r>
              <a:rPr sz="1500" spc="4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underestimated</a:t>
            </a:r>
            <a:r>
              <a:rPr sz="1500" spc="40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1A1A23"/>
                </a:solidFill>
                <a:latin typeface="Tahoma"/>
                <a:cs typeface="Tahoma"/>
              </a:rPr>
              <a:t>in</a:t>
            </a:r>
            <a:r>
              <a:rPr sz="1500" spc="35" dirty="0">
                <a:solidFill>
                  <a:srgbClr val="1A1A2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1A1A23"/>
                </a:solidFill>
                <a:latin typeface="Tahoma"/>
                <a:cs typeface="Tahoma"/>
              </a:rPr>
              <a:t>budgets.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879842" y="1552905"/>
            <a:ext cx="463550" cy="3966845"/>
            <a:chOff x="7879842" y="1552905"/>
            <a:chExt cx="463550" cy="3966845"/>
          </a:xfrm>
        </p:grpSpPr>
        <p:sp>
          <p:nvSpPr>
            <p:cNvPr id="47" name="object 47"/>
            <p:cNvSpPr/>
            <p:nvPr/>
          </p:nvSpPr>
          <p:spPr>
            <a:xfrm>
              <a:off x="7936179" y="3499967"/>
              <a:ext cx="334010" cy="152400"/>
            </a:xfrm>
            <a:custGeom>
              <a:avLst/>
              <a:gdLst/>
              <a:ahLst/>
              <a:cxnLst/>
              <a:rect l="l" t="t" r="r" b="b"/>
              <a:pathLst>
                <a:path w="334009" h="152400">
                  <a:moveTo>
                    <a:pt x="83489" y="69646"/>
                  </a:moveTo>
                  <a:lnTo>
                    <a:pt x="78397" y="64541"/>
                  </a:lnTo>
                  <a:lnTo>
                    <a:pt x="65824" y="64541"/>
                  </a:lnTo>
                  <a:lnTo>
                    <a:pt x="60731" y="69646"/>
                  </a:lnTo>
                  <a:lnTo>
                    <a:pt x="60731" y="82232"/>
                  </a:lnTo>
                  <a:lnTo>
                    <a:pt x="65824" y="87325"/>
                  </a:lnTo>
                  <a:lnTo>
                    <a:pt x="78397" y="87325"/>
                  </a:lnTo>
                  <a:lnTo>
                    <a:pt x="83489" y="82232"/>
                  </a:lnTo>
                  <a:lnTo>
                    <a:pt x="83489" y="75933"/>
                  </a:lnTo>
                  <a:lnTo>
                    <a:pt x="83489" y="69646"/>
                  </a:lnTo>
                  <a:close/>
                </a:path>
                <a:path w="334009" h="152400">
                  <a:moveTo>
                    <a:pt x="197345" y="75933"/>
                  </a:moveTo>
                  <a:lnTo>
                    <a:pt x="194957" y="61163"/>
                  </a:lnTo>
                  <a:lnTo>
                    <a:pt x="188455" y="49085"/>
                  </a:lnTo>
                  <a:lnTo>
                    <a:pt x="178803" y="40944"/>
                  </a:lnTo>
                  <a:lnTo>
                    <a:pt x="166992" y="37973"/>
                  </a:lnTo>
                  <a:lnTo>
                    <a:pt x="155168" y="40944"/>
                  </a:lnTo>
                  <a:lnTo>
                    <a:pt x="145516" y="49085"/>
                  </a:lnTo>
                  <a:lnTo>
                    <a:pt x="139014" y="61163"/>
                  </a:lnTo>
                  <a:lnTo>
                    <a:pt x="136626" y="75933"/>
                  </a:lnTo>
                  <a:lnTo>
                    <a:pt x="139014" y="90716"/>
                  </a:lnTo>
                  <a:lnTo>
                    <a:pt x="145516" y="102781"/>
                  </a:lnTo>
                  <a:lnTo>
                    <a:pt x="155168" y="110921"/>
                  </a:lnTo>
                  <a:lnTo>
                    <a:pt x="166992" y="113906"/>
                  </a:lnTo>
                  <a:lnTo>
                    <a:pt x="178803" y="110921"/>
                  </a:lnTo>
                  <a:lnTo>
                    <a:pt x="188455" y="102781"/>
                  </a:lnTo>
                  <a:lnTo>
                    <a:pt x="194957" y="90716"/>
                  </a:lnTo>
                  <a:lnTo>
                    <a:pt x="197345" y="75933"/>
                  </a:lnTo>
                  <a:close/>
                </a:path>
                <a:path w="334009" h="152400">
                  <a:moveTo>
                    <a:pt x="273253" y="69646"/>
                  </a:moveTo>
                  <a:lnTo>
                    <a:pt x="268147" y="64541"/>
                  </a:lnTo>
                  <a:lnTo>
                    <a:pt x="255574" y="64541"/>
                  </a:lnTo>
                  <a:lnTo>
                    <a:pt x="250482" y="69646"/>
                  </a:lnTo>
                  <a:lnTo>
                    <a:pt x="250482" y="82232"/>
                  </a:lnTo>
                  <a:lnTo>
                    <a:pt x="255574" y="87325"/>
                  </a:lnTo>
                  <a:lnTo>
                    <a:pt x="268147" y="87325"/>
                  </a:lnTo>
                  <a:lnTo>
                    <a:pt x="273253" y="82232"/>
                  </a:lnTo>
                  <a:lnTo>
                    <a:pt x="273253" y="75933"/>
                  </a:lnTo>
                  <a:lnTo>
                    <a:pt x="273253" y="69646"/>
                  </a:lnTo>
                  <a:close/>
                </a:path>
                <a:path w="334009" h="152400">
                  <a:moveTo>
                    <a:pt x="333971" y="0"/>
                  </a:moveTo>
                  <a:lnTo>
                    <a:pt x="311200" y="0"/>
                  </a:lnTo>
                  <a:lnTo>
                    <a:pt x="311200" y="34175"/>
                  </a:lnTo>
                  <a:lnTo>
                    <a:pt x="311200" y="117703"/>
                  </a:lnTo>
                  <a:lnTo>
                    <a:pt x="299808" y="129095"/>
                  </a:lnTo>
                  <a:lnTo>
                    <a:pt x="37960" y="129095"/>
                  </a:lnTo>
                  <a:lnTo>
                    <a:pt x="22771" y="113906"/>
                  </a:lnTo>
                  <a:lnTo>
                    <a:pt x="22771" y="37973"/>
                  </a:lnTo>
                  <a:lnTo>
                    <a:pt x="37960" y="22783"/>
                  </a:lnTo>
                  <a:lnTo>
                    <a:pt x="299808" y="22783"/>
                  </a:lnTo>
                  <a:lnTo>
                    <a:pt x="311200" y="34175"/>
                  </a:lnTo>
                  <a:lnTo>
                    <a:pt x="311200" y="0"/>
                  </a:lnTo>
                  <a:lnTo>
                    <a:pt x="0" y="0"/>
                  </a:lnTo>
                  <a:lnTo>
                    <a:pt x="0" y="151879"/>
                  </a:lnTo>
                  <a:lnTo>
                    <a:pt x="333971" y="151879"/>
                  </a:lnTo>
                  <a:lnTo>
                    <a:pt x="333971" y="129095"/>
                  </a:lnTo>
                  <a:lnTo>
                    <a:pt x="333971" y="22783"/>
                  </a:lnTo>
                  <a:lnTo>
                    <a:pt x="333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9454" y="3396675"/>
              <a:ext cx="257682" cy="8809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936510" y="5244719"/>
              <a:ext cx="365125" cy="274955"/>
            </a:xfrm>
            <a:custGeom>
              <a:avLst/>
              <a:gdLst/>
              <a:ahLst/>
              <a:cxnLst/>
              <a:rect l="l" t="t" r="r" b="b"/>
              <a:pathLst>
                <a:path w="365125" h="274954">
                  <a:moveTo>
                    <a:pt x="363486" y="64858"/>
                  </a:moveTo>
                  <a:lnTo>
                    <a:pt x="357962" y="59321"/>
                  </a:lnTo>
                  <a:lnTo>
                    <a:pt x="351142" y="59321"/>
                  </a:lnTo>
                  <a:lnTo>
                    <a:pt x="43345" y="59321"/>
                  </a:lnTo>
                  <a:lnTo>
                    <a:pt x="84899" y="18084"/>
                  </a:lnTo>
                  <a:lnTo>
                    <a:pt x="85178" y="10274"/>
                  </a:lnTo>
                  <a:lnTo>
                    <a:pt x="75869" y="279"/>
                  </a:lnTo>
                  <a:lnTo>
                    <a:pt x="68059" y="0"/>
                  </a:lnTo>
                  <a:lnTo>
                    <a:pt x="0" y="67767"/>
                  </a:lnTo>
                  <a:lnTo>
                    <a:pt x="0" y="75577"/>
                  </a:lnTo>
                  <a:lnTo>
                    <a:pt x="67271" y="142900"/>
                  </a:lnTo>
                  <a:lnTo>
                    <a:pt x="75082" y="142900"/>
                  </a:lnTo>
                  <a:lnTo>
                    <a:pt x="84721" y="133248"/>
                  </a:lnTo>
                  <a:lnTo>
                    <a:pt x="84721" y="125437"/>
                  </a:lnTo>
                  <a:lnTo>
                    <a:pt x="43345" y="84035"/>
                  </a:lnTo>
                  <a:lnTo>
                    <a:pt x="357962" y="84035"/>
                  </a:lnTo>
                  <a:lnTo>
                    <a:pt x="363486" y="78498"/>
                  </a:lnTo>
                  <a:lnTo>
                    <a:pt x="363486" y="64858"/>
                  </a:lnTo>
                  <a:close/>
                </a:path>
                <a:path w="365125" h="274954">
                  <a:moveTo>
                    <a:pt x="364693" y="199593"/>
                  </a:moveTo>
                  <a:lnTo>
                    <a:pt x="297484" y="132664"/>
                  </a:lnTo>
                  <a:lnTo>
                    <a:pt x="290131" y="132664"/>
                  </a:lnTo>
                  <a:lnTo>
                    <a:pt x="280390" y="141744"/>
                  </a:lnTo>
                  <a:lnTo>
                    <a:pt x="280123" y="149567"/>
                  </a:lnTo>
                  <a:lnTo>
                    <a:pt x="321335" y="191135"/>
                  </a:lnTo>
                  <a:lnTo>
                    <a:pt x="13538" y="191135"/>
                  </a:lnTo>
                  <a:lnTo>
                    <a:pt x="6718" y="191135"/>
                  </a:lnTo>
                  <a:lnTo>
                    <a:pt x="1193" y="196672"/>
                  </a:lnTo>
                  <a:lnTo>
                    <a:pt x="1193" y="210312"/>
                  </a:lnTo>
                  <a:lnTo>
                    <a:pt x="6718" y="215849"/>
                  </a:lnTo>
                  <a:lnTo>
                    <a:pt x="321335" y="215849"/>
                  </a:lnTo>
                  <a:lnTo>
                    <a:pt x="279958" y="257251"/>
                  </a:lnTo>
                  <a:lnTo>
                    <a:pt x="279958" y="265074"/>
                  </a:lnTo>
                  <a:lnTo>
                    <a:pt x="289598" y="274713"/>
                  </a:lnTo>
                  <a:lnTo>
                    <a:pt x="297408" y="274713"/>
                  </a:lnTo>
                  <a:lnTo>
                    <a:pt x="364693" y="207403"/>
                  </a:lnTo>
                  <a:lnTo>
                    <a:pt x="364693" y="199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9842" y="1552905"/>
              <a:ext cx="463194" cy="45979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3801745" y="1636839"/>
            <a:ext cx="389890" cy="1520190"/>
            <a:chOff x="3801745" y="1636839"/>
            <a:chExt cx="389890" cy="1520190"/>
          </a:xfrm>
        </p:grpSpPr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1745" y="1636839"/>
              <a:ext cx="389851" cy="3301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885120" y="2779534"/>
              <a:ext cx="292100" cy="377825"/>
            </a:xfrm>
            <a:custGeom>
              <a:avLst/>
              <a:gdLst/>
              <a:ahLst/>
              <a:cxnLst/>
              <a:rect l="l" t="t" r="r" b="b"/>
              <a:pathLst>
                <a:path w="292100" h="377825">
                  <a:moveTo>
                    <a:pt x="145973" y="179539"/>
                  </a:moveTo>
                  <a:lnTo>
                    <a:pt x="56502" y="179539"/>
                  </a:lnTo>
                  <a:lnTo>
                    <a:pt x="56502" y="198386"/>
                  </a:lnTo>
                  <a:lnTo>
                    <a:pt x="145973" y="198386"/>
                  </a:lnTo>
                  <a:lnTo>
                    <a:pt x="145973" y="179539"/>
                  </a:lnTo>
                  <a:close/>
                </a:path>
                <a:path w="292100" h="377825">
                  <a:moveTo>
                    <a:pt x="235432" y="273773"/>
                  </a:moveTo>
                  <a:lnTo>
                    <a:pt x="150685" y="273773"/>
                  </a:lnTo>
                  <a:lnTo>
                    <a:pt x="150685" y="292620"/>
                  </a:lnTo>
                  <a:lnTo>
                    <a:pt x="235432" y="292620"/>
                  </a:lnTo>
                  <a:lnTo>
                    <a:pt x="235432" y="273773"/>
                  </a:lnTo>
                  <a:close/>
                </a:path>
                <a:path w="292100" h="377825">
                  <a:moveTo>
                    <a:pt x="235432" y="141859"/>
                  </a:moveTo>
                  <a:lnTo>
                    <a:pt x="56502" y="141859"/>
                  </a:lnTo>
                  <a:lnTo>
                    <a:pt x="56502" y="160705"/>
                  </a:lnTo>
                  <a:lnTo>
                    <a:pt x="235432" y="160705"/>
                  </a:lnTo>
                  <a:lnTo>
                    <a:pt x="235432" y="141859"/>
                  </a:lnTo>
                  <a:close/>
                </a:path>
                <a:path w="292100" h="377825">
                  <a:moveTo>
                    <a:pt x="235432" y="104165"/>
                  </a:moveTo>
                  <a:lnTo>
                    <a:pt x="56502" y="104165"/>
                  </a:lnTo>
                  <a:lnTo>
                    <a:pt x="56502" y="123012"/>
                  </a:lnTo>
                  <a:lnTo>
                    <a:pt x="235432" y="123012"/>
                  </a:lnTo>
                  <a:lnTo>
                    <a:pt x="235432" y="104165"/>
                  </a:lnTo>
                  <a:close/>
                </a:path>
                <a:path w="292100" h="377825">
                  <a:moveTo>
                    <a:pt x="235432" y="66471"/>
                  </a:moveTo>
                  <a:lnTo>
                    <a:pt x="56502" y="66471"/>
                  </a:lnTo>
                  <a:lnTo>
                    <a:pt x="56502" y="85318"/>
                  </a:lnTo>
                  <a:lnTo>
                    <a:pt x="235432" y="85318"/>
                  </a:lnTo>
                  <a:lnTo>
                    <a:pt x="235432" y="66471"/>
                  </a:lnTo>
                  <a:close/>
                </a:path>
                <a:path w="292100" h="377825">
                  <a:moveTo>
                    <a:pt x="291934" y="12"/>
                  </a:moveTo>
                  <a:lnTo>
                    <a:pt x="0" y="0"/>
                  </a:lnTo>
                  <a:lnTo>
                    <a:pt x="0" y="29222"/>
                  </a:lnTo>
                  <a:lnTo>
                    <a:pt x="0" y="349351"/>
                  </a:lnTo>
                  <a:lnTo>
                    <a:pt x="0" y="377304"/>
                  </a:lnTo>
                  <a:lnTo>
                    <a:pt x="291934" y="377304"/>
                  </a:lnTo>
                  <a:lnTo>
                    <a:pt x="291934" y="349351"/>
                  </a:lnTo>
                  <a:lnTo>
                    <a:pt x="28257" y="349351"/>
                  </a:lnTo>
                  <a:lnTo>
                    <a:pt x="28257" y="29222"/>
                  </a:lnTo>
                  <a:lnTo>
                    <a:pt x="263690" y="29222"/>
                  </a:lnTo>
                  <a:lnTo>
                    <a:pt x="263690" y="349148"/>
                  </a:lnTo>
                  <a:lnTo>
                    <a:pt x="291934" y="349148"/>
                  </a:lnTo>
                  <a:lnTo>
                    <a:pt x="291934" y="29222"/>
                  </a:lnTo>
                  <a:lnTo>
                    <a:pt x="291934" y="28778"/>
                  </a:lnTo>
                  <a:lnTo>
                    <a:pt x="29193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632" y="3029743"/>
              <a:ext cx="65921" cy="6595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790696" y="4407441"/>
            <a:ext cx="468630" cy="1319530"/>
            <a:chOff x="3790696" y="4407441"/>
            <a:chExt cx="468630" cy="1319530"/>
          </a:xfrm>
        </p:grpSpPr>
        <p:sp>
          <p:nvSpPr>
            <p:cNvPr id="56" name="object 56"/>
            <p:cNvSpPr/>
            <p:nvPr/>
          </p:nvSpPr>
          <p:spPr>
            <a:xfrm>
              <a:off x="3837388" y="4432694"/>
              <a:ext cx="347980" cy="330200"/>
            </a:xfrm>
            <a:custGeom>
              <a:avLst/>
              <a:gdLst/>
              <a:ahLst/>
              <a:cxnLst/>
              <a:rect l="l" t="t" r="r" b="b"/>
              <a:pathLst>
                <a:path w="347979" h="330200">
                  <a:moveTo>
                    <a:pt x="174417" y="0"/>
                  </a:moveTo>
                  <a:lnTo>
                    <a:pt x="130310" y="5283"/>
                  </a:lnTo>
                  <a:lnTo>
                    <a:pt x="89037" y="20959"/>
                  </a:lnTo>
                  <a:lnTo>
                    <a:pt x="52867" y="46471"/>
                  </a:lnTo>
                  <a:lnTo>
                    <a:pt x="24068" y="81265"/>
                  </a:lnTo>
                  <a:lnTo>
                    <a:pt x="5970" y="122039"/>
                  </a:lnTo>
                  <a:lnTo>
                    <a:pt x="0" y="164428"/>
                  </a:lnTo>
                  <a:lnTo>
                    <a:pt x="5569" y="206281"/>
                  </a:lnTo>
                  <a:lnTo>
                    <a:pt x="22092" y="245445"/>
                  </a:lnTo>
                  <a:lnTo>
                    <a:pt x="48981" y="279766"/>
                  </a:lnTo>
                  <a:lnTo>
                    <a:pt x="85650" y="307093"/>
                  </a:lnTo>
                  <a:lnTo>
                    <a:pt x="128620" y="324266"/>
                  </a:lnTo>
                  <a:lnTo>
                    <a:pt x="173293" y="329932"/>
                  </a:lnTo>
                  <a:lnTo>
                    <a:pt x="217400" y="324647"/>
                  </a:lnTo>
                  <a:lnTo>
                    <a:pt x="258673" y="308969"/>
                  </a:lnTo>
                  <a:lnTo>
                    <a:pt x="294843" y="283454"/>
                  </a:lnTo>
                  <a:lnTo>
                    <a:pt x="323642" y="248659"/>
                  </a:lnTo>
                  <a:lnTo>
                    <a:pt x="341669" y="207977"/>
                  </a:lnTo>
                  <a:lnTo>
                    <a:pt x="347678" y="164962"/>
                  </a:lnTo>
                  <a:lnTo>
                    <a:pt x="341669" y="121947"/>
                  </a:lnTo>
                  <a:lnTo>
                    <a:pt x="323641" y="81265"/>
                  </a:lnTo>
                  <a:lnTo>
                    <a:pt x="312483" y="81265"/>
                  </a:lnTo>
                  <a:lnTo>
                    <a:pt x="333298" y="127119"/>
                  </a:lnTo>
                  <a:lnTo>
                    <a:pt x="337834" y="175121"/>
                  </a:lnTo>
                  <a:lnTo>
                    <a:pt x="326921" y="221726"/>
                  </a:lnTo>
                  <a:lnTo>
                    <a:pt x="301387" y="263387"/>
                  </a:lnTo>
                  <a:lnTo>
                    <a:pt x="262061" y="296557"/>
                  </a:lnTo>
                  <a:lnTo>
                    <a:pt x="222049" y="314114"/>
                  </a:lnTo>
                  <a:lnTo>
                    <a:pt x="180032" y="320851"/>
                  </a:lnTo>
                  <a:lnTo>
                    <a:pt x="138174" y="317223"/>
                  </a:lnTo>
                  <a:lnTo>
                    <a:pt x="98635" y="303686"/>
                  </a:lnTo>
                  <a:lnTo>
                    <a:pt x="63581" y="280697"/>
                  </a:lnTo>
                  <a:lnTo>
                    <a:pt x="35172" y="248712"/>
                  </a:lnTo>
                  <a:lnTo>
                    <a:pt x="14352" y="202858"/>
                  </a:lnTo>
                  <a:lnTo>
                    <a:pt x="9815" y="154855"/>
                  </a:lnTo>
                  <a:lnTo>
                    <a:pt x="20730" y="108251"/>
                  </a:lnTo>
                  <a:lnTo>
                    <a:pt x="46267" y="66590"/>
                  </a:lnTo>
                  <a:lnTo>
                    <a:pt x="85594" y="33420"/>
                  </a:lnTo>
                  <a:lnTo>
                    <a:pt x="128308" y="15135"/>
                  </a:lnTo>
                  <a:lnTo>
                    <a:pt x="173827" y="9040"/>
                  </a:lnTo>
                  <a:lnTo>
                    <a:pt x="219346" y="15135"/>
                  </a:lnTo>
                  <a:lnTo>
                    <a:pt x="262060" y="33420"/>
                  </a:lnTo>
                  <a:lnTo>
                    <a:pt x="262060" y="22831"/>
                  </a:lnTo>
                  <a:lnTo>
                    <a:pt x="219090" y="5664"/>
                  </a:lnTo>
                  <a:lnTo>
                    <a:pt x="174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37388" y="4432694"/>
              <a:ext cx="347980" cy="330200"/>
            </a:xfrm>
            <a:custGeom>
              <a:avLst/>
              <a:gdLst/>
              <a:ahLst/>
              <a:cxnLst/>
              <a:rect l="l" t="t" r="r" b="b"/>
              <a:pathLst>
                <a:path w="347979" h="330200">
                  <a:moveTo>
                    <a:pt x="312483" y="81265"/>
                  </a:moveTo>
                  <a:lnTo>
                    <a:pt x="333298" y="127119"/>
                  </a:lnTo>
                  <a:lnTo>
                    <a:pt x="337834" y="175121"/>
                  </a:lnTo>
                  <a:lnTo>
                    <a:pt x="326921" y="221726"/>
                  </a:lnTo>
                  <a:lnTo>
                    <a:pt x="301387" y="263387"/>
                  </a:lnTo>
                  <a:lnTo>
                    <a:pt x="262061" y="296557"/>
                  </a:lnTo>
                  <a:lnTo>
                    <a:pt x="222049" y="314114"/>
                  </a:lnTo>
                  <a:lnTo>
                    <a:pt x="180032" y="320851"/>
                  </a:lnTo>
                  <a:lnTo>
                    <a:pt x="138174" y="317223"/>
                  </a:lnTo>
                  <a:lnTo>
                    <a:pt x="98635" y="303686"/>
                  </a:lnTo>
                  <a:lnTo>
                    <a:pt x="63581" y="280697"/>
                  </a:lnTo>
                  <a:lnTo>
                    <a:pt x="35172" y="248712"/>
                  </a:lnTo>
                  <a:lnTo>
                    <a:pt x="14352" y="202858"/>
                  </a:lnTo>
                  <a:lnTo>
                    <a:pt x="9815" y="154855"/>
                  </a:lnTo>
                  <a:lnTo>
                    <a:pt x="20730" y="108251"/>
                  </a:lnTo>
                  <a:lnTo>
                    <a:pt x="46267" y="66590"/>
                  </a:lnTo>
                  <a:lnTo>
                    <a:pt x="85594" y="33420"/>
                  </a:lnTo>
                  <a:lnTo>
                    <a:pt x="128308" y="15135"/>
                  </a:lnTo>
                  <a:lnTo>
                    <a:pt x="173827" y="9040"/>
                  </a:lnTo>
                  <a:lnTo>
                    <a:pt x="219346" y="15135"/>
                  </a:lnTo>
                  <a:lnTo>
                    <a:pt x="262060" y="33420"/>
                  </a:lnTo>
                  <a:lnTo>
                    <a:pt x="262060" y="22831"/>
                  </a:lnTo>
                  <a:lnTo>
                    <a:pt x="219090" y="5664"/>
                  </a:lnTo>
                  <a:lnTo>
                    <a:pt x="174417" y="0"/>
                  </a:lnTo>
                  <a:lnTo>
                    <a:pt x="130310" y="5283"/>
                  </a:lnTo>
                  <a:lnTo>
                    <a:pt x="89037" y="20959"/>
                  </a:lnTo>
                  <a:lnTo>
                    <a:pt x="52867" y="46471"/>
                  </a:lnTo>
                  <a:lnTo>
                    <a:pt x="24068" y="81265"/>
                  </a:lnTo>
                  <a:lnTo>
                    <a:pt x="5970" y="122039"/>
                  </a:lnTo>
                  <a:lnTo>
                    <a:pt x="0" y="164428"/>
                  </a:lnTo>
                  <a:lnTo>
                    <a:pt x="5569" y="206281"/>
                  </a:lnTo>
                  <a:lnTo>
                    <a:pt x="22092" y="245445"/>
                  </a:lnTo>
                  <a:lnTo>
                    <a:pt x="48981" y="279766"/>
                  </a:lnTo>
                  <a:lnTo>
                    <a:pt x="85650" y="307093"/>
                  </a:lnTo>
                  <a:lnTo>
                    <a:pt x="128620" y="324266"/>
                  </a:lnTo>
                  <a:lnTo>
                    <a:pt x="173293" y="329932"/>
                  </a:lnTo>
                  <a:lnTo>
                    <a:pt x="217400" y="324647"/>
                  </a:lnTo>
                  <a:lnTo>
                    <a:pt x="258673" y="308969"/>
                  </a:lnTo>
                  <a:lnTo>
                    <a:pt x="294843" y="283454"/>
                  </a:lnTo>
                  <a:lnTo>
                    <a:pt x="323642" y="248659"/>
                  </a:lnTo>
                  <a:lnTo>
                    <a:pt x="341669" y="207977"/>
                  </a:lnTo>
                  <a:lnTo>
                    <a:pt x="347678" y="164962"/>
                  </a:lnTo>
                  <a:lnTo>
                    <a:pt x="341669" y="121947"/>
                  </a:lnTo>
                  <a:lnTo>
                    <a:pt x="323641" y="81265"/>
                  </a:lnTo>
                  <a:lnTo>
                    <a:pt x="312483" y="81265"/>
                  </a:lnTo>
                  <a:close/>
                </a:path>
              </a:pathLst>
            </a:custGeom>
            <a:ln w="5400">
              <a:solidFill>
                <a:srgbClr val="2D2D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8236" y="4407441"/>
              <a:ext cx="313679" cy="29758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0696" y="5341251"/>
              <a:ext cx="468223" cy="385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3984" y="6456400"/>
            <a:ext cx="291719" cy="17579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7324" y="902716"/>
          <a:ext cx="11042650" cy="563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74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1A1A23"/>
                          </a:solidFill>
                          <a:latin typeface="Tahoma"/>
                          <a:cs typeface="Tahoma"/>
                        </a:rPr>
                        <a:t>Page</a:t>
                      </a:r>
                      <a:r>
                        <a:rPr sz="800" spc="45" dirty="0">
                          <a:solidFill>
                            <a:srgbClr val="1A1A2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1A1A23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000" spc="6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A.</a:t>
                      </a:r>
                      <a:r>
                        <a:rPr sz="2000" spc="-1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Collection</a:t>
                      </a:r>
                      <a:r>
                        <a:rPr sz="2000" spc="-4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000" spc="-1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Wastewater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35585" marR="128270">
                        <a:lnSpc>
                          <a:spcPts val="1600"/>
                        </a:lnSpc>
                        <a:spcBef>
                          <a:spcPts val="660"/>
                        </a:spcBef>
                      </a:pPr>
                      <a:r>
                        <a:rPr sz="1400" spc="1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collection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lead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wastewater undergoing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treatment,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resulting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higher</a:t>
                      </a:r>
                      <a:r>
                        <a:rPr sz="1400" spc="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volume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TWW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available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400" spc="-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reuse.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37160" marB="0">
                    <a:lnB w="79248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B.</a:t>
                      </a:r>
                      <a:r>
                        <a:rPr sz="2000" spc="-2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4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2000" spc="-3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2000" spc="-5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Capacity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33045" marR="306705">
                        <a:lnSpc>
                          <a:spcPts val="1600"/>
                        </a:lnSpc>
                        <a:spcBef>
                          <a:spcPts val="660"/>
                        </a:spcBef>
                      </a:pP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Currently,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with only</a:t>
                      </a:r>
                      <a:r>
                        <a:rPr sz="1400" spc="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44%</a:t>
                      </a:r>
                      <a:r>
                        <a:rPr sz="1400" spc="-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installed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400" spc="-1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capacity,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there 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significant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400" spc="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improvement</a:t>
                      </a:r>
                      <a:r>
                        <a:rPr sz="1400" spc="-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area.</a:t>
                      </a:r>
                      <a:r>
                        <a:rPr sz="1400" spc="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7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400" spc="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lead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400" spc="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400" spc="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quantity of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TWW,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resulting</a:t>
                      </a:r>
                      <a:r>
                        <a:rPr sz="1400" spc="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higher volume</a:t>
                      </a:r>
                      <a:r>
                        <a:rPr sz="1400" spc="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TWW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available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76530" marB="0">
                    <a:lnT w="79248">
                      <a:solidFill>
                        <a:srgbClr val="FFFFFF"/>
                      </a:solidFill>
                      <a:prstDash val="solid"/>
                    </a:lnT>
                    <a:lnB w="79362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C.</a:t>
                      </a:r>
                      <a:r>
                        <a:rPr sz="2000" spc="4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Rationalize</a:t>
                      </a:r>
                      <a:r>
                        <a:rPr sz="2000" spc="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2000" spc="2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6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Cost</a:t>
                      </a:r>
                      <a:r>
                        <a:rPr sz="2000" spc="4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000" spc="3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Industrial</a:t>
                      </a:r>
                      <a:r>
                        <a:rPr sz="2000" spc="2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Freshwater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cost</a:t>
                      </a:r>
                      <a:r>
                        <a:rPr sz="1400" spc="1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fresh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economic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resource</a:t>
                      </a:r>
                      <a:r>
                        <a:rPr sz="1400" spc="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should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priced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accordingly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290" marB="0">
                    <a:lnT w="79362">
                      <a:solidFill>
                        <a:srgbClr val="FFFFFF"/>
                      </a:solidFill>
                      <a:prstDash val="solid"/>
                    </a:lnT>
                    <a:lnB w="83908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7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D.</a:t>
                      </a:r>
                      <a:r>
                        <a:rPr sz="2000" spc="2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Application</a:t>
                      </a:r>
                      <a:r>
                        <a:rPr sz="2000" spc="-1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8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Based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Treatment</a:t>
                      </a:r>
                      <a:r>
                        <a:rPr sz="2000" spc="-1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technology/</a:t>
                      </a:r>
                      <a:r>
                        <a:rPr sz="2000" spc="-2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Fit</a:t>
                      </a:r>
                      <a:r>
                        <a:rPr sz="2000" spc="-1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2000" spc="1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6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Reuse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process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400" spc="6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WW</a:t>
                      </a:r>
                      <a:r>
                        <a:rPr sz="1400" spc="5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should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correspond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its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intended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reuse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application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optimize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costs.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33045">
                        <a:lnSpc>
                          <a:spcPts val="1639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instance,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while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irrigational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purposes</a:t>
                      </a:r>
                      <a:r>
                        <a:rPr sz="1400" spc="1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don't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necessitate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tertiary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wastewater,</a:t>
                      </a:r>
                      <a:r>
                        <a:rPr sz="1400" spc="1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many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industrial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33045">
                        <a:lnSpc>
                          <a:spcPts val="1639"/>
                        </a:lnSpc>
                      </a:pP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applications</a:t>
                      </a:r>
                      <a:r>
                        <a:rPr sz="1400" spc="5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400" spc="7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require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it.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9055" marB="0">
                    <a:lnT w="83908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E.</a:t>
                      </a:r>
                      <a:r>
                        <a:rPr sz="2000" spc="11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Public-Private</a:t>
                      </a:r>
                      <a:r>
                        <a:rPr sz="2000" spc="7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5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Partnerships</a:t>
                      </a:r>
                      <a:r>
                        <a:rPr sz="2000" spc="70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75" dirty="0">
                          <a:solidFill>
                            <a:srgbClr val="178BE4"/>
                          </a:solidFill>
                          <a:latin typeface="Trebuchet MS"/>
                          <a:cs typeface="Trebuchet MS"/>
                        </a:rPr>
                        <a:t>(PPP)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33045" marR="298450">
                        <a:lnSpc>
                          <a:spcPts val="1600"/>
                        </a:lnSpc>
                        <a:spcBef>
                          <a:spcPts val="660"/>
                        </a:spcBef>
                      </a:pPr>
                      <a:r>
                        <a:rPr sz="1400" spc="1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PPP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reusing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wastewater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8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400" spc="4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brings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together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efficiency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innovation</a:t>
                      </a:r>
                      <a:r>
                        <a:rPr sz="1400" spc="6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private</a:t>
                      </a:r>
                      <a:r>
                        <a:rPr sz="1400" spc="5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sector</a:t>
                      </a:r>
                      <a:r>
                        <a:rPr sz="1400" spc="2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regulatory</a:t>
                      </a:r>
                      <a:r>
                        <a:rPr sz="1400" spc="2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oversight</a:t>
                      </a:r>
                      <a:r>
                        <a:rPr sz="1400" spc="4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3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public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sector,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making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400" spc="3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affordable</a:t>
                      </a:r>
                      <a:r>
                        <a:rPr sz="1400" spc="75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5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636363"/>
                          </a:solidFill>
                          <a:latin typeface="Trebuchet MS"/>
                          <a:cs typeface="Trebuchet MS"/>
                        </a:rPr>
                        <a:t>effective.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37795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3831" y="764540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5">
                <a:moveTo>
                  <a:pt x="0" y="0"/>
                </a:moveTo>
                <a:lnTo>
                  <a:pt x="11224806" y="0"/>
                </a:lnTo>
              </a:path>
            </a:pathLst>
          </a:custGeom>
          <a:ln w="1905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322" y="281381"/>
            <a:ext cx="1801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Way</a:t>
            </a:r>
            <a:r>
              <a:rPr spc="-40" dirty="0"/>
              <a:t> </a:t>
            </a:r>
            <a:r>
              <a:rPr spc="-30" dirty="0"/>
              <a:t>forward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2562" y="900188"/>
            <a:ext cx="1289685" cy="5643880"/>
            <a:chOff x="382562" y="900188"/>
            <a:chExt cx="1289685" cy="5643880"/>
          </a:xfrm>
        </p:grpSpPr>
        <p:sp>
          <p:nvSpPr>
            <p:cNvPr id="7" name="object 7"/>
            <p:cNvSpPr/>
            <p:nvPr/>
          </p:nvSpPr>
          <p:spPr>
            <a:xfrm>
              <a:off x="387324" y="904951"/>
              <a:ext cx="1280160" cy="5634355"/>
            </a:xfrm>
            <a:custGeom>
              <a:avLst/>
              <a:gdLst/>
              <a:ahLst/>
              <a:cxnLst/>
              <a:rect l="l" t="t" r="r" b="b"/>
              <a:pathLst>
                <a:path w="1280160" h="5634355">
                  <a:moveTo>
                    <a:pt x="0" y="5633847"/>
                  </a:moveTo>
                  <a:lnTo>
                    <a:pt x="1279779" y="5633847"/>
                  </a:lnTo>
                  <a:lnTo>
                    <a:pt x="1279779" y="0"/>
                  </a:lnTo>
                  <a:lnTo>
                    <a:pt x="0" y="0"/>
                  </a:lnTo>
                  <a:lnTo>
                    <a:pt x="0" y="563384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06" y="1180210"/>
              <a:ext cx="672884" cy="670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978" y="2209190"/>
              <a:ext cx="599211" cy="6729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23" y="4502149"/>
              <a:ext cx="559307" cy="6294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061" y="3406901"/>
              <a:ext cx="720305" cy="629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949" y="5656897"/>
              <a:ext cx="768096" cy="532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2317</Words>
  <Application>Microsoft Office PowerPoint</Application>
  <PresentationFormat>Widescreen</PresentationFormat>
  <Paragraphs>371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MT</vt:lpstr>
      <vt:lpstr>Calibri</vt:lpstr>
      <vt:lpstr>Tahoma</vt:lpstr>
      <vt:lpstr>Times New Roman</vt:lpstr>
      <vt:lpstr>Trebuchet MS</vt:lpstr>
      <vt:lpstr>Office Theme</vt:lpstr>
      <vt:lpstr>PowerPoint Presentation</vt:lpstr>
      <vt:lpstr>Smart Water Optimization Strategies for Sustainable Efficiency in Thermal Power Plants</vt:lpstr>
      <vt:lpstr>PowerPoint Presentation</vt:lpstr>
      <vt:lpstr>Water Stress in India</vt:lpstr>
      <vt:lpstr>Water Energy Nexus</vt:lpstr>
      <vt:lpstr>Count of Thermal Power Plants in India</vt:lpstr>
      <vt:lpstr>National Policy Review of Treated Wastewater</vt:lpstr>
      <vt:lpstr>1 2</vt:lpstr>
      <vt:lpstr>Way forward</vt:lpstr>
      <vt:lpstr>Thank You!</vt:lpstr>
      <vt:lpstr>Our Offices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Rachita Gupta</dc:creator>
  <cp:lastModifiedBy>HP</cp:lastModifiedBy>
  <cp:revision>1</cp:revision>
  <dcterms:created xsi:type="dcterms:W3CDTF">2026-02-10T13:04:55Z</dcterms:created>
  <dcterms:modified xsi:type="dcterms:W3CDTF">2026-02-10T13:16:43Z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2026-02-10T00:00:00Z</vt:filetime>
  </property>
  <property fmtid="{D5CDD505-2E9C-101B-9397-08002B2CF9AE}" pid="5" name="Producer">
    <vt:lpwstr>Microsoft® PowerPoint® for Microsoft 365</vt:lpwstr>
  </property>
</Properties>
</file>